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60"/>
  </p:normalViewPr>
  <p:slideViewPr>
    <p:cSldViewPr snapToGrid="0">
      <p:cViewPr varScale="1">
        <p:scale>
          <a:sx n="66" d="100"/>
          <a:sy n="66"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ata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9005FA-FF54-4565-BF57-43B89B9F902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B30000E5-C12A-4768-8F0D-6BDAAAE1BEA5}">
      <dgm:prSet phldrT="[Text]"/>
      <dgm:spPr/>
      <dgm:t>
        <a:bodyPr/>
        <a:lstStyle/>
        <a:p>
          <a:r>
            <a:rPr lang="fa-IR" dirty="0">
              <a:cs typeface="B Titr" panose="00000700000000000000" pitchFamily="2" charset="-78"/>
            </a:rPr>
            <a:t>سامانه دانش بنیان امن سازی و مدیریت کاربران و شبکه سبلان</a:t>
          </a:r>
          <a:endParaRPr lang="en-US" dirty="0">
            <a:cs typeface="B Titr" panose="00000700000000000000" pitchFamily="2" charset="-78"/>
          </a:endParaRPr>
        </a:p>
      </dgm:t>
    </dgm:pt>
    <dgm:pt modelId="{AF96216C-11AC-46B1-BF62-CBB7D48D7EE2}" type="parTrans" cxnId="{9CDDFF6F-FAF8-493B-A9D8-E39760434210}">
      <dgm:prSet/>
      <dgm:spPr/>
      <dgm:t>
        <a:bodyPr/>
        <a:lstStyle/>
        <a:p>
          <a:endParaRPr lang="en-US"/>
        </a:p>
      </dgm:t>
    </dgm:pt>
    <dgm:pt modelId="{FB7AFFF1-173C-4EC3-8EE1-FC4DE37FE64B}" type="sibTrans" cxnId="{9CDDFF6F-FAF8-493B-A9D8-E39760434210}">
      <dgm:prSet/>
      <dgm:spPr/>
      <dgm:t>
        <a:bodyPr/>
        <a:lstStyle/>
        <a:p>
          <a:endParaRPr lang="en-US"/>
        </a:p>
      </dgm:t>
    </dgm:pt>
    <dgm:pt modelId="{05D16384-9154-4D8A-BCCC-AA198D6E4220}">
      <dgm:prSet/>
      <dgm:spPr/>
      <dgm:t>
        <a:bodyPr/>
        <a:lstStyle/>
        <a:p>
          <a:r>
            <a:rPr lang="fa-IR" dirty="0">
              <a:cs typeface="B Titr" panose="00000700000000000000" pitchFamily="2" charset="-78"/>
            </a:rPr>
            <a:t>سامانه فایروال</a:t>
          </a:r>
        </a:p>
      </dgm:t>
    </dgm:pt>
    <dgm:pt modelId="{F031943D-C6C8-477B-810D-124B25DCD617}" type="parTrans" cxnId="{2E027601-2D10-4150-9D93-CE91AAD2F7F7}">
      <dgm:prSet/>
      <dgm:spPr/>
      <dgm:t>
        <a:bodyPr/>
        <a:lstStyle/>
        <a:p>
          <a:endParaRPr lang="en-US"/>
        </a:p>
      </dgm:t>
    </dgm:pt>
    <dgm:pt modelId="{55F57731-88F1-4E5E-857F-5C0DEE9BE87F}" type="sibTrans" cxnId="{2E027601-2D10-4150-9D93-CE91AAD2F7F7}">
      <dgm:prSet/>
      <dgm:spPr/>
      <dgm:t>
        <a:bodyPr/>
        <a:lstStyle/>
        <a:p>
          <a:endParaRPr lang="en-US"/>
        </a:p>
      </dgm:t>
    </dgm:pt>
    <dgm:pt modelId="{F716847B-780B-4CEB-9E79-5A72F89EE83C}">
      <dgm:prSet/>
      <dgm:spPr/>
      <dgm:t>
        <a:bodyPr/>
        <a:lstStyle/>
        <a:p>
          <a:r>
            <a:rPr lang="fa-IR" dirty="0">
              <a:cs typeface="B Titr" panose="00000700000000000000" pitchFamily="2" charset="-78"/>
            </a:rPr>
            <a:t>سامانه دانش بنیان سوییچ امن توزیع شده</a:t>
          </a:r>
        </a:p>
      </dgm:t>
    </dgm:pt>
    <dgm:pt modelId="{07CDE4C7-4DFB-4E62-B692-8FB03094ED00}" type="parTrans" cxnId="{31B13E4E-293F-4FA2-8361-FC557A607579}">
      <dgm:prSet/>
      <dgm:spPr/>
      <dgm:t>
        <a:bodyPr/>
        <a:lstStyle/>
        <a:p>
          <a:endParaRPr lang="en-US"/>
        </a:p>
      </dgm:t>
    </dgm:pt>
    <dgm:pt modelId="{516BF1F7-9624-48EF-8FAE-1C6DF94CFF1A}" type="sibTrans" cxnId="{31B13E4E-293F-4FA2-8361-FC557A607579}">
      <dgm:prSet/>
      <dgm:spPr/>
      <dgm:t>
        <a:bodyPr/>
        <a:lstStyle/>
        <a:p>
          <a:endParaRPr lang="en-US"/>
        </a:p>
      </dgm:t>
    </dgm:pt>
    <dgm:pt modelId="{113650F9-9684-40EE-9F75-7E0AF47DCCF0}">
      <dgm:prSet/>
      <dgm:spPr/>
      <dgm:t>
        <a:bodyPr/>
        <a:lstStyle/>
        <a:p>
          <a:r>
            <a:rPr lang="fa-IR">
              <a:cs typeface="B Titr" panose="00000700000000000000" pitchFamily="2" charset="-78"/>
            </a:rPr>
            <a:t>سامانه مدیریت و امن سازی تلفن همراه فورگ</a:t>
          </a:r>
          <a:endParaRPr lang="fa-IR" dirty="0">
            <a:cs typeface="B Titr" panose="00000700000000000000" pitchFamily="2" charset="-78"/>
          </a:endParaRPr>
        </a:p>
      </dgm:t>
    </dgm:pt>
    <dgm:pt modelId="{A9926096-405A-4B10-85FE-CF3718079B60}" type="parTrans" cxnId="{C725EB9A-2B9D-43BC-9484-548C2B76EB70}">
      <dgm:prSet/>
      <dgm:spPr/>
      <dgm:t>
        <a:bodyPr/>
        <a:lstStyle/>
        <a:p>
          <a:endParaRPr lang="en-US"/>
        </a:p>
      </dgm:t>
    </dgm:pt>
    <dgm:pt modelId="{30D30F1F-35BD-4FF3-9853-77F83374359E}" type="sibTrans" cxnId="{C725EB9A-2B9D-43BC-9484-548C2B76EB70}">
      <dgm:prSet/>
      <dgm:spPr/>
      <dgm:t>
        <a:bodyPr/>
        <a:lstStyle/>
        <a:p>
          <a:endParaRPr lang="en-US"/>
        </a:p>
      </dgm:t>
    </dgm:pt>
    <dgm:pt modelId="{DFAE507B-A71B-4920-9BBD-FFDEE686CA9D}" type="pres">
      <dgm:prSet presAssocID="{389005FA-FF54-4565-BF57-43B89B9F902F}" presName="linearFlow" presStyleCnt="0">
        <dgm:presLayoutVars>
          <dgm:dir val="rev"/>
          <dgm:resizeHandles val="exact"/>
        </dgm:presLayoutVars>
      </dgm:prSet>
      <dgm:spPr/>
      <dgm:t>
        <a:bodyPr/>
        <a:lstStyle/>
        <a:p>
          <a:endParaRPr lang="en-US"/>
        </a:p>
      </dgm:t>
    </dgm:pt>
    <dgm:pt modelId="{1003FC8E-1DFF-4C36-9370-E56E28BB76A7}" type="pres">
      <dgm:prSet presAssocID="{B30000E5-C12A-4768-8F0D-6BDAAAE1BEA5}" presName="composite" presStyleCnt="0"/>
      <dgm:spPr/>
    </dgm:pt>
    <dgm:pt modelId="{F76E7A9D-6071-4B92-A63C-F63753F898D9}" type="pres">
      <dgm:prSet presAssocID="{B30000E5-C12A-4768-8F0D-6BDAAAE1BEA5}"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9C642B9F-4539-4D65-BEEC-52C3CFF94594}" type="pres">
      <dgm:prSet presAssocID="{B30000E5-C12A-4768-8F0D-6BDAAAE1BEA5}" presName="txShp" presStyleLbl="node1" presStyleIdx="0" presStyleCnt="4">
        <dgm:presLayoutVars>
          <dgm:bulletEnabled val="1"/>
        </dgm:presLayoutVars>
      </dgm:prSet>
      <dgm:spPr/>
      <dgm:t>
        <a:bodyPr/>
        <a:lstStyle/>
        <a:p>
          <a:endParaRPr lang="en-US"/>
        </a:p>
      </dgm:t>
    </dgm:pt>
    <dgm:pt modelId="{D2AC5827-03FF-47CF-AFBF-821620FC1D00}" type="pres">
      <dgm:prSet presAssocID="{FB7AFFF1-173C-4EC3-8EE1-FC4DE37FE64B}" presName="spacing" presStyleCnt="0"/>
      <dgm:spPr/>
    </dgm:pt>
    <dgm:pt modelId="{8F1501F1-4BCB-4B03-B004-994F1E1F307E}" type="pres">
      <dgm:prSet presAssocID="{05D16384-9154-4D8A-BCCC-AA198D6E4220}" presName="composite" presStyleCnt="0"/>
      <dgm:spPr/>
    </dgm:pt>
    <dgm:pt modelId="{D1CDDE07-E3A8-4EE8-BD3E-CFA904B126FE}" type="pres">
      <dgm:prSet presAssocID="{05D16384-9154-4D8A-BCCC-AA198D6E4220}" presName="imgShp" presStyleLbl="fgImgPlace1" presStyleIdx="1" presStyleCnt="4"/>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918" t="6704" r="-2918" b="6704"/>
          </a:stretch>
        </a:blipFill>
      </dgm:spPr>
    </dgm:pt>
    <dgm:pt modelId="{D417D8B8-2E92-4ACB-B927-9661BC3AE2E8}" type="pres">
      <dgm:prSet presAssocID="{05D16384-9154-4D8A-BCCC-AA198D6E4220}" presName="txShp" presStyleLbl="node1" presStyleIdx="1" presStyleCnt="4" custLinFactNeighborX="720" custLinFactNeighborY="2012">
        <dgm:presLayoutVars>
          <dgm:bulletEnabled val="1"/>
        </dgm:presLayoutVars>
      </dgm:prSet>
      <dgm:spPr/>
      <dgm:t>
        <a:bodyPr/>
        <a:lstStyle/>
        <a:p>
          <a:endParaRPr lang="en-US"/>
        </a:p>
      </dgm:t>
    </dgm:pt>
    <dgm:pt modelId="{8BE1E497-D8E9-4863-A43C-1EB102412517}" type="pres">
      <dgm:prSet presAssocID="{55F57731-88F1-4E5E-857F-5C0DEE9BE87F}" presName="spacing" presStyleCnt="0"/>
      <dgm:spPr/>
    </dgm:pt>
    <dgm:pt modelId="{157DDFD5-E12D-4567-94E0-8DD976B29EB5}" type="pres">
      <dgm:prSet presAssocID="{F716847B-780B-4CEB-9E79-5A72F89EE83C}" presName="composite" presStyleCnt="0"/>
      <dgm:spPr/>
    </dgm:pt>
    <dgm:pt modelId="{C0F5AD6C-1338-4E0B-8C94-5EB72F7D7B53}" type="pres">
      <dgm:prSet presAssocID="{F716847B-780B-4CEB-9E79-5A72F89EE83C}" presName="imgShp" presStyleLbl="fgImgPlace1" presStyleIdx="2" presStyleCnt="4" custScaleX="105835" custScaleY="105835" custLinFactNeighborX="8372"/>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9090" b="9090"/>
          </a:stretch>
        </a:blipFill>
      </dgm:spPr>
    </dgm:pt>
    <dgm:pt modelId="{A7644F7D-7285-47B6-8771-72130C73582D}" type="pres">
      <dgm:prSet presAssocID="{F716847B-780B-4CEB-9E79-5A72F89EE83C}" presName="txShp" presStyleLbl="node1" presStyleIdx="2" presStyleCnt="4">
        <dgm:presLayoutVars>
          <dgm:bulletEnabled val="1"/>
        </dgm:presLayoutVars>
      </dgm:prSet>
      <dgm:spPr/>
      <dgm:t>
        <a:bodyPr/>
        <a:lstStyle/>
        <a:p>
          <a:endParaRPr lang="en-US"/>
        </a:p>
      </dgm:t>
    </dgm:pt>
    <dgm:pt modelId="{2F9967A9-527C-41CA-A7C1-D9FCF889D53D}" type="pres">
      <dgm:prSet presAssocID="{516BF1F7-9624-48EF-8FAE-1C6DF94CFF1A}" presName="spacing" presStyleCnt="0"/>
      <dgm:spPr/>
    </dgm:pt>
    <dgm:pt modelId="{1F1F6302-AF38-4D25-9230-FF68244E8B05}" type="pres">
      <dgm:prSet presAssocID="{113650F9-9684-40EE-9F75-7E0AF47DCCF0}" presName="composite" presStyleCnt="0"/>
      <dgm:spPr/>
    </dgm:pt>
    <dgm:pt modelId="{083EB3C3-3881-4FC8-9146-17A218BFEF02}" type="pres">
      <dgm:prSet presAssocID="{113650F9-9684-40EE-9F75-7E0AF47DCCF0}"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dgm:spPr>
    </dgm:pt>
    <dgm:pt modelId="{A4F28D2A-CF64-4496-86C5-4BDDC2CB623E}" type="pres">
      <dgm:prSet presAssocID="{113650F9-9684-40EE-9F75-7E0AF47DCCF0}" presName="txShp" presStyleLbl="node1" presStyleIdx="3" presStyleCnt="4">
        <dgm:presLayoutVars>
          <dgm:bulletEnabled val="1"/>
        </dgm:presLayoutVars>
      </dgm:prSet>
      <dgm:spPr/>
      <dgm:t>
        <a:bodyPr/>
        <a:lstStyle/>
        <a:p>
          <a:endParaRPr lang="en-US"/>
        </a:p>
      </dgm:t>
    </dgm:pt>
  </dgm:ptLst>
  <dgm:cxnLst>
    <dgm:cxn modelId="{E13FB492-39D4-457F-80FE-AC68F79D6CA6}" type="presOf" srcId="{389005FA-FF54-4565-BF57-43B89B9F902F}" destId="{DFAE507B-A71B-4920-9BBD-FFDEE686CA9D}" srcOrd="0" destOrd="0" presId="urn:microsoft.com/office/officeart/2005/8/layout/vList3"/>
    <dgm:cxn modelId="{C725EB9A-2B9D-43BC-9484-548C2B76EB70}" srcId="{389005FA-FF54-4565-BF57-43B89B9F902F}" destId="{113650F9-9684-40EE-9F75-7E0AF47DCCF0}" srcOrd="3" destOrd="0" parTransId="{A9926096-405A-4B10-85FE-CF3718079B60}" sibTransId="{30D30F1F-35BD-4FF3-9853-77F83374359E}"/>
    <dgm:cxn modelId="{7C4221C6-54C5-4EB6-9681-6CDDA0C31164}" type="presOf" srcId="{F716847B-780B-4CEB-9E79-5A72F89EE83C}" destId="{A7644F7D-7285-47B6-8771-72130C73582D}" srcOrd="0" destOrd="0" presId="urn:microsoft.com/office/officeart/2005/8/layout/vList3"/>
    <dgm:cxn modelId="{2E027601-2D10-4150-9D93-CE91AAD2F7F7}" srcId="{389005FA-FF54-4565-BF57-43B89B9F902F}" destId="{05D16384-9154-4D8A-BCCC-AA198D6E4220}" srcOrd="1" destOrd="0" parTransId="{F031943D-C6C8-477B-810D-124B25DCD617}" sibTransId="{55F57731-88F1-4E5E-857F-5C0DEE9BE87F}"/>
    <dgm:cxn modelId="{2C8F5B66-D571-4748-9906-E2B01FDDD81E}" type="presOf" srcId="{B30000E5-C12A-4768-8F0D-6BDAAAE1BEA5}" destId="{9C642B9F-4539-4D65-BEEC-52C3CFF94594}" srcOrd="0" destOrd="0" presId="urn:microsoft.com/office/officeart/2005/8/layout/vList3"/>
    <dgm:cxn modelId="{9CDDFF6F-FAF8-493B-A9D8-E39760434210}" srcId="{389005FA-FF54-4565-BF57-43B89B9F902F}" destId="{B30000E5-C12A-4768-8F0D-6BDAAAE1BEA5}" srcOrd="0" destOrd="0" parTransId="{AF96216C-11AC-46B1-BF62-CBB7D48D7EE2}" sibTransId="{FB7AFFF1-173C-4EC3-8EE1-FC4DE37FE64B}"/>
    <dgm:cxn modelId="{31B13E4E-293F-4FA2-8361-FC557A607579}" srcId="{389005FA-FF54-4565-BF57-43B89B9F902F}" destId="{F716847B-780B-4CEB-9E79-5A72F89EE83C}" srcOrd="2" destOrd="0" parTransId="{07CDE4C7-4DFB-4E62-B692-8FB03094ED00}" sibTransId="{516BF1F7-9624-48EF-8FAE-1C6DF94CFF1A}"/>
    <dgm:cxn modelId="{38165A7B-CDF4-40DF-9D4F-77D2F5D9C75E}" type="presOf" srcId="{05D16384-9154-4D8A-BCCC-AA198D6E4220}" destId="{D417D8B8-2E92-4ACB-B927-9661BC3AE2E8}" srcOrd="0" destOrd="0" presId="urn:microsoft.com/office/officeart/2005/8/layout/vList3"/>
    <dgm:cxn modelId="{D5F61AE7-4FEC-4762-B78E-EDBB6541330F}" type="presOf" srcId="{113650F9-9684-40EE-9F75-7E0AF47DCCF0}" destId="{A4F28D2A-CF64-4496-86C5-4BDDC2CB623E}" srcOrd="0" destOrd="0" presId="urn:microsoft.com/office/officeart/2005/8/layout/vList3"/>
    <dgm:cxn modelId="{CE5DB9BC-8B1B-4499-A8A6-C976FA2C6BCE}" type="presParOf" srcId="{DFAE507B-A71B-4920-9BBD-FFDEE686CA9D}" destId="{1003FC8E-1DFF-4C36-9370-E56E28BB76A7}" srcOrd="0" destOrd="0" presId="urn:microsoft.com/office/officeart/2005/8/layout/vList3"/>
    <dgm:cxn modelId="{8E1ABC23-1C04-4CD4-AF35-685AAAA57AB7}" type="presParOf" srcId="{1003FC8E-1DFF-4C36-9370-E56E28BB76A7}" destId="{F76E7A9D-6071-4B92-A63C-F63753F898D9}" srcOrd="0" destOrd="0" presId="urn:microsoft.com/office/officeart/2005/8/layout/vList3"/>
    <dgm:cxn modelId="{66ADD6EE-32D2-4262-AAE9-6BFD7D2587E5}" type="presParOf" srcId="{1003FC8E-1DFF-4C36-9370-E56E28BB76A7}" destId="{9C642B9F-4539-4D65-BEEC-52C3CFF94594}" srcOrd="1" destOrd="0" presId="urn:microsoft.com/office/officeart/2005/8/layout/vList3"/>
    <dgm:cxn modelId="{D095E22A-9560-47B7-BFBE-11BAFE5B136B}" type="presParOf" srcId="{DFAE507B-A71B-4920-9BBD-FFDEE686CA9D}" destId="{D2AC5827-03FF-47CF-AFBF-821620FC1D00}" srcOrd="1" destOrd="0" presId="urn:microsoft.com/office/officeart/2005/8/layout/vList3"/>
    <dgm:cxn modelId="{7EF67814-DED1-48A6-8C51-605C75874F66}" type="presParOf" srcId="{DFAE507B-A71B-4920-9BBD-FFDEE686CA9D}" destId="{8F1501F1-4BCB-4B03-B004-994F1E1F307E}" srcOrd="2" destOrd="0" presId="urn:microsoft.com/office/officeart/2005/8/layout/vList3"/>
    <dgm:cxn modelId="{5FE036A6-540E-48A6-A896-E9B65DCC6238}" type="presParOf" srcId="{8F1501F1-4BCB-4B03-B004-994F1E1F307E}" destId="{D1CDDE07-E3A8-4EE8-BD3E-CFA904B126FE}" srcOrd="0" destOrd="0" presId="urn:microsoft.com/office/officeart/2005/8/layout/vList3"/>
    <dgm:cxn modelId="{4258D3A4-59D8-4020-8CA6-64E5A1156DBB}" type="presParOf" srcId="{8F1501F1-4BCB-4B03-B004-994F1E1F307E}" destId="{D417D8B8-2E92-4ACB-B927-9661BC3AE2E8}" srcOrd="1" destOrd="0" presId="urn:microsoft.com/office/officeart/2005/8/layout/vList3"/>
    <dgm:cxn modelId="{1D32B447-9A25-454E-8550-7ADE20FBE5D6}" type="presParOf" srcId="{DFAE507B-A71B-4920-9BBD-FFDEE686CA9D}" destId="{8BE1E497-D8E9-4863-A43C-1EB102412517}" srcOrd="3" destOrd="0" presId="urn:microsoft.com/office/officeart/2005/8/layout/vList3"/>
    <dgm:cxn modelId="{D78F6658-D691-4355-960E-394AC6820AA7}" type="presParOf" srcId="{DFAE507B-A71B-4920-9BBD-FFDEE686CA9D}" destId="{157DDFD5-E12D-4567-94E0-8DD976B29EB5}" srcOrd="4" destOrd="0" presId="urn:microsoft.com/office/officeart/2005/8/layout/vList3"/>
    <dgm:cxn modelId="{6F18EC60-1859-4C82-AADD-871A12C48C8D}" type="presParOf" srcId="{157DDFD5-E12D-4567-94E0-8DD976B29EB5}" destId="{C0F5AD6C-1338-4E0B-8C94-5EB72F7D7B53}" srcOrd="0" destOrd="0" presId="urn:microsoft.com/office/officeart/2005/8/layout/vList3"/>
    <dgm:cxn modelId="{608BC925-07F7-4DB4-B3FB-94F0D7A8EFB5}" type="presParOf" srcId="{157DDFD5-E12D-4567-94E0-8DD976B29EB5}" destId="{A7644F7D-7285-47B6-8771-72130C73582D}" srcOrd="1" destOrd="0" presId="urn:microsoft.com/office/officeart/2005/8/layout/vList3"/>
    <dgm:cxn modelId="{520F6E2D-32D4-4BE8-9FB9-C7B43002DA77}" type="presParOf" srcId="{DFAE507B-A71B-4920-9BBD-FFDEE686CA9D}" destId="{2F9967A9-527C-41CA-A7C1-D9FCF889D53D}" srcOrd="5" destOrd="0" presId="urn:microsoft.com/office/officeart/2005/8/layout/vList3"/>
    <dgm:cxn modelId="{DE011067-E5EF-448C-A1FC-83B11B799B0F}" type="presParOf" srcId="{DFAE507B-A71B-4920-9BBD-FFDEE686CA9D}" destId="{1F1F6302-AF38-4D25-9230-FF68244E8B05}" srcOrd="6" destOrd="0" presId="urn:microsoft.com/office/officeart/2005/8/layout/vList3"/>
    <dgm:cxn modelId="{EAFFF65B-0CF0-4848-9215-BCBA856B4AF4}" type="presParOf" srcId="{1F1F6302-AF38-4D25-9230-FF68244E8B05}" destId="{083EB3C3-3881-4FC8-9146-17A218BFEF02}" srcOrd="0" destOrd="0" presId="urn:microsoft.com/office/officeart/2005/8/layout/vList3"/>
    <dgm:cxn modelId="{202A8F9C-367F-4DFE-9938-8C529021C3EE}" type="presParOf" srcId="{1F1F6302-AF38-4D25-9230-FF68244E8B05}" destId="{A4F28D2A-CF64-4496-86C5-4BDDC2CB623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9005FA-FF54-4565-BF57-43B89B9F902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B30000E5-C12A-4768-8F0D-6BDAAAE1BEA5}">
      <dgm:prSet phldrT="[Text]"/>
      <dgm:spPr/>
      <dgm:t>
        <a:bodyPr/>
        <a:lstStyle/>
        <a:p>
          <a:r>
            <a:rPr lang="fa-IR" dirty="0">
              <a:cs typeface="B Titr" panose="00000700000000000000" pitchFamily="2" charset="-78"/>
            </a:rPr>
            <a:t>سامانه رویدادنگار</a:t>
          </a:r>
          <a:endParaRPr lang="en-US" dirty="0">
            <a:cs typeface="B Titr" panose="00000700000000000000" pitchFamily="2" charset="-78"/>
          </a:endParaRPr>
        </a:p>
      </dgm:t>
    </dgm:pt>
    <dgm:pt modelId="{AF96216C-11AC-46B1-BF62-CBB7D48D7EE2}" type="parTrans" cxnId="{9CDDFF6F-FAF8-493B-A9D8-E39760434210}">
      <dgm:prSet/>
      <dgm:spPr/>
      <dgm:t>
        <a:bodyPr/>
        <a:lstStyle/>
        <a:p>
          <a:endParaRPr lang="en-US"/>
        </a:p>
      </dgm:t>
    </dgm:pt>
    <dgm:pt modelId="{FB7AFFF1-173C-4EC3-8EE1-FC4DE37FE64B}" type="sibTrans" cxnId="{9CDDFF6F-FAF8-493B-A9D8-E39760434210}">
      <dgm:prSet/>
      <dgm:spPr/>
      <dgm:t>
        <a:bodyPr/>
        <a:lstStyle/>
        <a:p>
          <a:endParaRPr lang="en-US"/>
        </a:p>
      </dgm:t>
    </dgm:pt>
    <dgm:pt modelId="{FB6DB46C-2F06-427A-91DC-810236889079}">
      <dgm:prSet/>
      <dgm:spPr/>
      <dgm:t>
        <a:bodyPr/>
        <a:lstStyle/>
        <a:p>
          <a:r>
            <a:rPr lang="fa-IR" dirty="0">
              <a:cs typeface="B Titr" panose="00000700000000000000" pitchFamily="2" charset="-78"/>
            </a:rPr>
            <a:t>سخت افزارهای امن ساز ارتباطات تجهیزات</a:t>
          </a:r>
        </a:p>
      </dgm:t>
    </dgm:pt>
    <dgm:pt modelId="{750647E8-6984-4F26-870F-A3C596106C5A}" type="parTrans" cxnId="{139EB3D0-739F-43A0-8EBE-2EC4C36F0B1B}">
      <dgm:prSet/>
      <dgm:spPr/>
      <dgm:t>
        <a:bodyPr/>
        <a:lstStyle/>
        <a:p>
          <a:endParaRPr lang="en-US"/>
        </a:p>
      </dgm:t>
    </dgm:pt>
    <dgm:pt modelId="{CF4EBA23-D088-42B0-B306-2ACFEC72FDF9}" type="sibTrans" cxnId="{139EB3D0-739F-43A0-8EBE-2EC4C36F0B1B}">
      <dgm:prSet/>
      <dgm:spPr/>
      <dgm:t>
        <a:bodyPr/>
        <a:lstStyle/>
        <a:p>
          <a:endParaRPr lang="en-US"/>
        </a:p>
      </dgm:t>
    </dgm:pt>
    <dgm:pt modelId="{3B97BBC2-D0F6-4AF4-8ED9-BADA843125FE}">
      <dgm:prSet/>
      <dgm:spPr/>
      <dgm:t>
        <a:bodyPr/>
        <a:lstStyle/>
        <a:p>
          <a:r>
            <a:rPr lang="fa-IR" dirty="0">
              <a:cs typeface="B Titr" panose="00000700000000000000" pitchFamily="2" charset="-78"/>
            </a:rPr>
            <a:t>اپلیکیشن موبوپاک</a:t>
          </a:r>
          <a:endParaRPr lang="en-US" dirty="0">
            <a:cs typeface="B Titr" panose="00000700000000000000" pitchFamily="2" charset="-78"/>
          </a:endParaRPr>
        </a:p>
      </dgm:t>
    </dgm:pt>
    <dgm:pt modelId="{164B5808-CC97-457B-9657-1EACE083E0F5}" type="parTrans" cxnId="{F1B3E89C-539B-4A08-94B6-CB88D8632E5D}">
      <dgm:prSet/>
      <dgm:spPr/>
      <dgm:t>
        <a:bodyPr/>
        <a:lstStyle/>
        <a:p>
          <a:endParaRPr lang="en-US"/>
        </a:p>
      </dgm:t>
    </dgm:pt>
    <dgm:pt modelId="{359B9C76-594D-430A-8630-25890610A715}" type="sibTrans" cxnId="{F1B3E89C-539B-4A08-94B6-CB88D8632E5D}">
      <dgm:prSet/>
      <dgm:spPr/>
      <dgm:t>
        <a:bodyPr/>
        <a:lstStyle/>
        <a:p>
          <a:endParaRPr lang="en-US"/>
        </a:p>
      </dgm:t>
    </dgm:pt>
    <dgm:pt modelId="{14B49E48-11D9-4C33-86E0-93940B522958}">
      <dgm:prSet/>
      <dgm:spPr/>
      <dgm:t>
        <a:bodyPr/>
        <a:lstStyle/>
        <a:p>
          <a:r>
            <a:rPr lang="fa-IR" dirty="0">
              <a:cs typeface="B Titr" panose="00000700000000000000" pitchFamily="2" charset="-78"/>
            </a:rPr>
            <a:t>اپلیکیشن تماس اینترنتی طنین</a:t>
          </a:r>
          <a:endParaRPr lang="en-US" dirty="0">
            <a:cs typeface="B Titr" panose="00000700000000000000" pitchFamily="2" charset="-78"/>
          </a:endParaRPr>
        </a:p>
      </dgm:t>
    </dgm:pt>
    <dgm:pt modelId="{7DF28953-4353-4F03-808F-F8C80ED76E9B}" type="parTrans" cxnId="{905BF48A-8ECB-4B22-95FF-B2BC5FE85328}">
      <dgm:prSet/>
      <dgm:spPr/>
      <dgm:t>
        <a:bodyPr/>
        <a:lstStyle/>
        <a:p>
          <a:endParaRPr lang="en-US"/>
        </a:p>
      </dgm:t>
    </dgm:pt>
    <dgm:pt modelId="{34C61213-5583-413A-84CC-C822DCCD7914}" type="sibTrans" cxnId="{905BF48A-8ECB-4B22-95FF-B2BC5FE85328}">
      <dgm:prSet/>
      <dgm:spPr/>
      <dgm:t>
        <a:bodyPr/>
        <a:lstStyle/>
        <a:p>
          <a:endParaRPr lang="en-US"/>
        </a:p>
      </dgm:t>
    </dgm:pt>
    <dgm:pt modelId="{DFAE507B-A71B-4920-9BBD-FFDEE686CA9D}" type="pres">
      <dgm:prSet presAssocID="{389005FA-FF54-4565-BF57-43B89B9F902F}" presName="linearFlow" presStyleCnt="0">
        <dgm:presLayoutVars>
          <dgm:dir val="rev"/>
          <dgm:resizeHandles val="exact"/>
        </dgm:presLayoutVars>
      </dgm:prSet>
      <dgm:spPr/>
      <dgm:t>
        <a:bodyPr/>
        <a:lstStyle/>
        <a:p>
          <a:endParaRPr lang="en-US"/>
        </a:p>
      </dgm:t>
    </dgm:pt>
    <dgm:pt modelId="{1003FC8E-1DFF-4C36-9370-E56E28BB76A7}" type="pres">
      <dgm:prSet presAssocID="{B30000E5-C12A-4768-8F0D-6BDAAAE1BEA5}" presName="composite" presStyleCnt="0"/>
      <dgm:spPr/>
    </dgm:pt>
    <dgm:pt modelId="{F76E7A9D-6071-4B92-A63C-F63753F898D9}" type="pres">
      <dgm:prSet presAssocID="{B30000E5-C12A-4768-8F0D-6BDAAAE1BEA5}" presName="imgShp" presStyleLbl="fgImgPlace1" presStyleIdx="0" presStyleCnt="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251" t="7248" r="-2251" b="7248"/>
          </a:stretch>
        </a:blipFill>
      </dgm:spPr>
    </dgm:pt>
    <dgm:pt modelId="{9C642B9F-4539-4D65-BEEC-52C3CFF94594}" type="pres">
      <dgm:prSet presAssocID="{B30000E5-C12A-4768-8F0D-6BDAAAE1BEA5}" presName="txShp" presStyleLbl="node1" presStyleIdx="0" presStyleCnt="4">
        <dgm:presLayoutVars>
          <dgm:bulletEnabled val="1"/>
        </dgm:presLayoutVars>
      </dgm:prSet>
      <dgm:spPr/>
      <dgm:t>
        <a:bodyPr/>
        <a:lstStyle/>
        <a:p>
          <a:endParaRPr lang="en-US"/>
        </a:p>
      </dgm:t>
    </dgm:pt>
    <dgm:pt modelId="{D2AC5827-03FF-47CF-AFBF-821620FC1D00}" type="pres">
      <dgm:prSet presAssocID="{FB7AFFF1-173C-4EC3-8EE1-FC4DE37FE64B}" presName="spacing" presStyleCnt="0"/>
      <dgm:spPr/>
    </dgm:pt>
    <dgm:pt modelId="{BEC53044-8DC8-4B37-858E-11A020AD59E2}" type="pres">
      <dgm:prSet presAssocID="{FB6DB46C-2F06-427A-91DC-810236889079}" presName="composite" presStyleCnt="0"/>
      <dgm:spPr/>
    </dgm:pt>
    <dgm:pt modelId="{ED5641FA-5CEF-4750-ABE6-D6B6EB746642}" type="pres">
      <dgm:prSet presAssocID="{FB6DB46C-2F06-427A-91DC-810236889079}"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8AA571C4-12AE-4943-BE67-AA575B5242F6}" type="pres">
      <dgm:prSet presAssocID="{FB6DB46C-2F06-427A-91DC-810236889079}" presName="txShp" presStyleLbl="node1" presStyleIdx="1" presStyleCnt="4">
        <dgm:presLayoutVars>
          <dgm:bulletEnabled val="1"/>
        </dgm:presLayoutVars>
      </dgm:prSet>
      <dgm:spPr/>
      <dgm:t>
        <a:bodyPr/>
        <a:lstStyle/>
        <a:p>
          <a:endParaRPr lang="en-US"/>
        </a:p>
      </dgm:t>
    </dgm:pt>
    <dgm:pt modelId="{A88DA85C-B424-4FAC-BE02-F6BDFEE06FD6}" type="pres">
      <dgm:prSet presAssocID="{CF4EBA23-D088-42B0-B306-2ACFEC72FDF9}" presName="spacing" presStyleCnt="0"/>
      <dgm:spPr/>
    </dgm:pt>
    <dgm:pt modelId="{C62A19E5-1F9D-4609-9743-8C9E2EAD0C11}" type="pres">
      <dgm:prSet presAssocID="{3B97BBC2-D0F6-4AF4-8ED9-BADA843125FE}" presName="composite" presStyleCnt="0"/>
      <dgm:spPr/>
    </dgm:pt>
    <dgm:pt modelId="{B71E09FC-92C9-4837-BF71-FBCAD4258589}" type="pres">
      <dgm:prSet presAssocID="{3B97BBC2-D0F6-4AF4-8ED9-BADA843125FE}"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FFA95C34-2E77-491D-964F-A7A391C1DBE5}" type="pres">
      <dgm:prSet presAssocID="{3B97BBC2-D0F6-4AF4-8ED9-BADA843125FE}" presName="txShp" presStyleLbl="node1" presStyleIdx="2" presStyleCnt="4">
        <dgm:presLayoutVars>
          <dgm:bulletEnabled val="1"/>
        </dgm:presLayoutVars>
      </dgm:prSet>
      <dgm:spPr/>
      <dgm:t>
        <a:bodyPr/>
        <a:lstStyle/>
        <a:p>
          <a:endParaRPr lang="en-US"/>
        </a:p>
      </dgm:t>
    </dgm:pt>
    <dgm:pt modelId="{C3B58F7B-9073-469E-B689-54D8E8A9149B}" type="pres">
      <dgm:prSet presAssocID="{359B9C76-594D-430A-8630-25890610A715}" presName="spacing" presStyleCnt="0"/>
      <dgm:spPr/>
    </dgm:pt>
    <dgm:pt modelId="{33991C06-0195-48E2-AEB8-BD02CDABF242}" type="pres">
      <dgm:prSet presAssocID="{14B49E48-11D9-4C33-86E0-93940B522958}" presName="composite" presStyleCnt="0"/>
      <dgm:spPr/>
    </dgm:pt>
    <dgm:pt modelId="{28B48D03-819B-466E-98B1-D6232F967701}" type="pres">
      <dgm:prSet presAssocID="{14B49E48-11D9-4C33-86E0-93940B522958}" presName="imgShp"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2251" t="-2251" r="-2251" b="-2251"/>
          </a:stretch>
        </a:blipFill>
      </dgm:spPr>
    </dgm:pt>
    <dgm:pt modelId="{0E899A3E-2FF8-4022-BEA9-26EB5A8B263D}" type="pres">
      <dgm:prSet presAssocID="{14B49E48-11D9-4C33-86E0-93940B522958}" presName="txShp" presStyleLbl="node1" presStyleIdx="3" presStyleCnt="4">
        <dgm:presLayoutVars>
          <dgm:bulletEnabled val="1"/>
        </dgm:presLayoutVars>
      </dgm:prSet>
      <dgm:spPr/>
      <dgm:t>
        <a:bodyPr/>
        <a:lstStyle/>
        <a:p>
          <a:endParaRPr lang="en-US"/>
        </a:p>
      </dgm:t>
    </dgm:pt>
  </dgm:ptLst>
  <dgm:cxnLst>
    <dgm:cxn modelId="{1363A2FD-7B34-4329-8BB5-5696F938A240}" type="presOf" srcId="{14B49E48-11D9-4C33-86E0-93940B522958}" destId="{0E899A3E-2FF8-4022-BEA9-26EB5A8B263D}" srcOrd="0" destOrd="0" presId="urn:microsoft.com/office/officeart/2005/8/layout/vList3"/>
    <dgm:cxn modelId="{E13FB492-39D4-457F-80FE-AC68F79D6CA6}" type="presOf" srcId="{389005FA-FF54-4565-BF57-43B89B9F902F}" destId="{DFAE507B-A71B-4920-9BBD-FFDEE686CA9D}" srcOrd="0" destOrd="0" presId="urn:microsoft.com/office/officeart/2005/8/layout/vList3"/>
    <dgm:cxn modelId="{85CFF2FE-0EB5-4F95-854A-6BD197173D4E}" type="presOf" srcId="{3B97BBC2-D0F6-4AF4-8ED9-BADA843125FE}" destId="{FFA95C34-2E77-491D-964F-A7A391C1DBE5}" srcOrd="0" destOrd="0" presId="urn:microsoft.com/office/officeart/2005/8/layout/vList3"/>
    <dgm:cxn modelId="{2C8F5B66-D571-4748-9906-E2B01FDDD81E}" type="presOf" srcId="{B30000E5-C12A-4768-8F0D-6BDAAAE1BEA5}" destId="{9C642B9F-4539-4D65-BEEC-52C3CFF94594}" srcOrd="0" destOrd="0" presId="urn:microsoft.com/office/officeart/2005/8/layout/vList3"/>
    <dgm:cxn modelId="{9CDDFF6F-FAF8-493B-A9D8-E39760434210}" srcId="{389005FA-FF54-4565-BF57-43B89B9F902F}" destId="{B30000E5-C12A-4768-8F0D-6BDAAAE1BEA5}" srcOrd="0" destOrd="0" parTransId="{AF96216C-11AC-46B1-BF62-CBB7D48D7EE2}" sibTransId="{FB7AFFF1-173C-4EC3-8EE1-FC4DE37FE64B}"/>
    <dgm:cxn modelId="{7CC15462-441C-4141-A080-10942FD43148}" type="presOf" srcId="{FB6DB46C-2F06-427A-91DC-810236889079}" destId="{8AA571C4-12AE-4943-BE67-AA575B5242F6}" srcOrd="0" destOrd="0" presId="urn:microsoft.com/office/officeart/2005/8/layout/vList3"/>
    <dgm:cxn modelId="{905BF48A-8ECB-4B22-95FF-B2BC5FE85328}" srcId="{389005FA-FF54-4565-BF57-43B89B9F902F}" destId="{14B49E48-11D9-4C33-86E0-93940B522958}" srcOrd="3" destOrd="0" parTransId="{7DF28953-4353-4F03-808F-F8C80ED76E9B}" sibTransId="{34C61213-5583-413A-84CC-C822DCCD7914}"/>
    <dgm:cxn modelId="{F1B3E89C-539B-4A08-94B6-CB88D8632E5D}" srcId="{389005FA-FF54-4565-BF57-43B89B9F902F}" destId="{3B97BBC2-D0F6-4AF4-8ED9-BADA843125FE}" srcOrd="2" destOrd="0" parTransId="{164B5808-CC97-457B-9657-1EACE083E0F5}" sibTransId="{359B9C76-594D-430A-8630-25890610A715}"/>
    <dgm:cxn modelId="{139EB3D0-739F-43A0-8EBE-2EC4C36F0B1B}" srcId="{389005FA-FF54-4565-BF57-43B89B9F902F}" destId="{FB6DB46C-2F06-427A-91DC-810236889079}" srcOrd="1" destOrd="0" parTransId="{750647E8-6984-4F26-870F-A3C596106C5A}" sibTransId="{CF4EBA23-D088-42B0-B306-2ACFEC72FDF9}"/>
    <dgm:cxn modelId="{CE5DB9BC-8B1B-4499-A8A6-C976FA2C6BCE}" type="presParOf" srcId="{DFAE507B-A71B-4920-9BBD-FFDEE686CA9D}" destId="{1003FC8E-1DFF-4C36-9370-E56E28BB76A7}" srcOrd="0" destOrd="0" presId="urn:microsoft.com/office/officeart/2005/8/layout/vList3"/>
    <dgm:cxn modelId="{8E1ABC23-1C04-4CD4-AF35-685AAAA57AB7}" type="presParOf" srcId="{1003FC8E-1DFF-4C36-9370-E56E28BB76A7}" destId="{F76E7A9D-6071-4B92-A63C-F63753F898D9}" srcOrd="0" destOrd="0" presId="urn:microsoft.com/office/officeart/2005/8/layout/vList3"/>
    <dgm:cxn modelId="{66ADD6EE-32D2-4262-AAE9-6BFD7D2587E5}" type="presParOf" srcId="{1003FC8E-1DFF-4C36-9370-E56E28BB76A7}" destId="{9C642B9F-4539-4D65-BEEC-52C3CFF94594}" srcOrd="1" destOrd="0" presId="urn:microsoft.com/office/officeart/2005/8/layout/vList3"/>
    <dgm:cxn modelId="{D095E22A-9560-47B7-BFBE-11BAFE5B136B}" type="presParOf" srcId="{DFAE507B-A71B-4920-9BBD-FFDEE686CA9D}" destId="{D2AC5827-03FF-47CF-AFBF-821620FC1D00}" srcOrd="1" destOrd="0" presId="urn:microsoft.com/office/officeart/2005/8/layout/vList3"/>
    <dgm:cxn modelId="{EF1526A9-F09F-4F90-9555-FA091EF223B6}" type="presParOf" srcId="{DFAE507B-A71B-4920-9BBD-FFDEE686CA9D}" destId="{BEC53044-8DC8-4B37-858E-11A020AD59E2}" srcOrd="2" destOrd="0" presId="urn:microsoft.com/office/officeart/2005/8/layout/vList3"/>
    <dgm:cxn modelId="{28434A9D-03E3-4153-860D-5F18DA0E926F}" type="presParOf" srcId="{BEC53044-8DC8-4B37-858E-11A020AD59E2}" destId="{ED5641FA-5CEF-4750-ABE6-D6B6EB746642}" srcOrd="0" destOrd="0" presId="urn:microsoft.com/office/officeart/2005/8/layout/vList3"/>
    <dgm:cxn modelId="{C361F65B-FA99-45BE-B2D5-89F0561684E0}" type="presParOf" srcId="{BEC53044-8DC8-4B37-858E-11A020AD59E2}" destId="{8AA571C4-12AE-4943-BE67-AA575B5242F6}" srcOrd="1" destOrd="0" presId="urn:microsoft.com/office/officeart/2005/8/layout/vList3"/>
    <dgm:cxn modelId="{AADD5062-152E-48A7-A602-46E7861B0C0E}" type="presParOf" srcId="{DFAE507B-A71B-4920-9BBD-FFDEE686CA9D}" destId="{A88DA85C-B424-4FAC-BE02-F6BDFEE06FD6}" srcOrd="3" destOrd="0" presId="urn:microsoft.com/office/officeart/2005/8/layout/vList3"/>
    <dgm:cxn modelId="{2C71BE99-43FF-47C4-9E5C-E371998689E9}" type="presParOf" srcId="{DFAE507B-A71B-4920-9BBD-FFDEE686CA9D}" destId="{C62A19E5-1F9D-4609-9743-8C9E2EAD0C11}" srcOrd="4" destOrd="0" presId="urn:microsoft.com/office/officeart/2005/8/layout/vList3"/>
    <dgm:cxn modelId="{1EC8BFBC-48DE-48C2-99E5-83588AAF82CE}" type="presParOf" srcId="{C62A19E5-1F9D-4609-9743-8C9E2EAD0C11}" destId="{B71E09FC-92C9-4837-BF71-FBCAD4258589}" srcOrd="0" destOrd="0" presId="urn:microsoft.com/office/officeart/2005/8/layout/vList3"/>
    <dgm:cxn modelId="{6D6EB82C-80E8-4901-9DB6-46F7C22CE062}" type="presParOf" srcId="{C62A19E5-1F9D-4609-9743-8C9E2EAD0C11}" destId="{FFA95C34-2E77-491D-964F-A7A391C1DBE5}" srcOrd="1" destOrd="0" presId="urn:microsoft.com/office/officeart/2005/8/layout/vList3"/>
    <dgm:cxn modelId="{E7850F26-7462-4F30-8A05-28DD4AA951E2}" type="presParOf" srcId="{DFAE507B-A71B-4920-9BBD-FFDEE686CA9D}" destId="{C3B58F7B-9073-469E-B689-54D8E8A9149B}" srcOrd="5" destOrd="0" presId="urn:microsoft.com/office/officeart/2005/8/layout/vList3"/>
    <dgm:cxn modelId="{4E810888-3E52-40BD-9952-DFA1035FA61C}" type="presParOf" srcId="{DFAE507B-A71B-4920-9BBD-FFDEE686CA9D}" destId="{33991C06-0195-48E2-AEB8-BD02CDABF242}" srcOrd="6" destOrd="0" presId="urn:microsoft.com/office/officeart/2005/8/layout/vList3"/>
    <dgm:cxn modelId="{8C186924-3928-4E9E-BAD1-1EA11E51F9D8}" type="presParOf" srcId="{33991C06-0195-48E2-AEB8-BD02CDABF242}" destId="{28B48D03-819B-466E-98B1-D6232F967701}" srcOrd="0" destOrd="0" presId="urn:microsoft.com/office/officeart/2005/8/layout/vList3"/>
    <dgm:cxn modelId="{C8CA1804-F150-4934-AE09-54B89BE53D2E}" type="presParOf" srcId="{33991C06-0195-48E2-AEB8-BD02CDABF242}" destId="{0E899A3E-2FF8-4022-BEA9-26EB5A8B263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F04B01-717B-4277-A86F-BA3238CCDF6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6E47A58-E72B-4516-8B52-C418EDB0FF37}">
      <dgm:prSet phldrT="[Text]" custT="1"/>
      <dgm:spPr/>
      <dgm:t>
        <a:bodyPr/>
        <a:lstStyle/>
        <a:p>
          <a:pPr rtl="1"/>
          <a:r>
            <a:rPr lang="ar-SA" sz="1800" dirty="0">
              <a:cs typeface="B Titr" panose="00000700000000000000" pitchFamily="2" charset="-78"/>
            </a:rPr>
            <a:t>حمایت از پایانامه تحصیلات تکمیلی آقای محمدعلی افصحی پور </a:t>
          </a:r>
          <a:r>
            <a:rPr lang="fa-IR" sz="1800" dirty="0">
              <a:cs typeface="B Titr" panose="00000700000000000000" pitchFamily="2" charset="-78"/>
            </a:rPr>
            <a:t> با عنوان "پیاده سازی توافق کلید پساکوانتومی احراز اصالت شده مبتنی بر رمز عبور برای سامانه دیواره آتش سبلان" به ارزش 45 میلیون تومان</a:t>
          </a:r>
          <a:endParaRPr lang="en-US" sz="1800" dirty="0"/>
        </a:p>
      </dgm:t>
    </dgm:pt>
    <dgm:pt modelId="{02BF1C7D-C4BD-4DFB-A8C8-E3E2BCEB1A67}" type="parTrans" cxnId="{6C2E0CB0-5D47-4449-8FF0-7702C31ECA65}">
      <dgm:prSet/>
      <dgm:spPr/>
      <dgm:t>
        <a:bodyPr/>
        <a:lstStyle/>
        <a:p>
          <a:pPr rtl="1"/>
          <a:endParaRPr lang="en-US" sz="2400"/>
        </a:p>
      </dgm:t>
    </dgm:pt>
    <dgm:pt modelId="{6ADA4F76-AAE1-4DC8-9898-4B0FC7E0363D}" type="sibTrans" cxnId="{6C2E0CB0-5D47-4449-8FF0-7702C31ECA65}">
      <dgm:prSet/>
      <dgm:spPr/>
      <dgm:t>
        <a:bodyPr/>
        <a:lstStyle/>
        <a:p>
          <a:pPr rtl="1"/>
          <a:endParaRPr lang="en-US" sz="2400"/>
        </a:p>
      </dgm:t>
    </dgm:pt>
    <dgm:pt modelId="{A548D144-C0CA-4D6D-9784-BA7315BBFCF9}">
      <dgm:prSet custT="1"/>
      <dgm:spPr/>
      <dgm:t>
        <a:bodyPr/>
        <a:lstStyle/>
        <a:p>
          <a:pPr rtl="1"/>
          <a:r>
            <a:rPr lang="fa-IR" sz="1800" dirty="0">
              <a:cs typeface="B Titr" panose="00000700000000000000" pitchFamily="2" charset="-78"/>
            </a:rPr>
            <a:t>حمایت از پایان نامه کارشناسی آقای سید یوسف نوری بروجردی با عنوان " طراحی کلاینت نرم افزاری شبکه خصوصی مجازی" </a:t>
          </a:r>
        </a:p>
      </dgm:t>
    </dgm:pt>
    <dgm:pt modelId="{84B4F90B-DA64-4DBE-A233-11F92F2AD207}" type="parTrans" cxnId="{7B328F0C-9308-4DAD-A740-70120DDDFEE7}">
      <dgm:prSet/>
      <dgm:spPr/>
      <dgm:t>
        <a:bodyPr/>
        <a:lstStyle/>
        <a:p>
          <a:pPr rtl="1"/>
          <a:endParaRPr lang="en-US" sz="2400"/>
        </a:p>
      </dgm:t>
    </dgm:pt>
    <dgm:pt modelId="{02250092-6229-4E08-90F5-D5077C181940}" type="sibTrans" cxnId="{7B328F0C-9308-4DAD-A740-70120DDDFEE7}">
      <dgm:prSet/>
      <dgm:spPr/>
      <dgm:t>
        <a:bodyPr/>
        <a:lstStyle/>
        <a:p>
          <a:pPr rtl="1"/>
          <a:endParaRPr lang="en-US" sz="2400"/>
        </a:p>
      </dgm:t>
    </dgm:pt>
    <dgm:pt modelId="{CA913CF2-E994-4C14-90B7-809A1CCB209E}">
      <dgm:prSet custT="1"/>
      <dgm:spPr/>
      <dgm:t>
        <a:bodyPr/>
        <a:lstStyle/>
        <a:p>
          <a:pPr rtl="1"/>
          <a:r>
            <a:rPr lang="ar-SA" sz="1800" dirty="0">
              <a:cs typeface="B Titr" panose="00000700000000000000" pitchFamily="2" charset="-78"/>
            </a:rPr>
            <a:t>جذب کارآموز کارشناسی در حوزه هوش مصنوعی </a:t>
          </a:r>
          <a:endParaRPr lang="en-US" sz="1800" dirty="0">
            <a:cs typeface="B Titr" panose="00000700000000000000" pitchFamily="2" charset="-78"/>
          </a:endParaRPr>
        </a:p>
      </dgm:t>
    </dgm:pt>
    <dgm:pt modelId="{54A0D96B-2B00-4384-B01E-8597D405622F}" type="parTrans" cxnId="{7E13A1F1-EB41-45C3-B0A6-50E6600167F5}">
      <dgm:prSet/>
      <dgm:spPr/>
      <dgm:t>
        <a:bodyPr/>
        <a:lstStyle/>
        <a:p>
          <a:pPr rtl="1"/>
          <a:endParaRPr lang="en-US" sz="2400"/>
        </a:p>
      </dgm:t>
    </dgm:pt>
    <dgm:pt modelId="{606796D3-263C-49DF-A4B8-BFD6F08772EB}" type="sibTrans" cxnId="{7E13A1F1-EB41-45C3-B0A6-50E6600167F5}">
      <dgm:prSet/>
      <dgm:spPr/>
      <dgm:t>
        <a:bodyPr/>
        <a:lstStyle/>
        <a:p>
          <a:pPr rtl="1"/>
          <a:endParaRPr lang="en-US" sz="2400"/>
        </a:p>
      </dgm:t>
    </dgm:pt>
    <dgm:pt modelId="{D36E67D5-F130-4DD9-8EF3-E99F87D50292}" type="pres">
      <dgm:prSet presAssocID="{36F04B01-717B-4277-A86F-BA3238CCDF61}" presName="linear" presStyleCnt="0">
        <dgm:presLayoutVars>
          <dgm:dir val="rev"/>
          <dgm:animLvl val="lvl"/>
          <dgm:resizeHandles val="exact"/>
        </dgm:presLayoutVars>
      </dgm:prSet>
      <dgm:spPr/>
      <dgm:t>
        <a:bodyPr/>
        <a:lstStyle/>
        <a:p>
          <a:endParaRPr lang="en-US"/>
        </a:p>
      </dgm:t>
    </dgm:pt>
    <dgm:pt modelId="{44559B9A-FB4B-48DE-A0DE-E242AFC16202}" type="pres">
      <dgm:prSet presAssocID="{A6E47A58-E72B-4516-8B52-C418EDB0FF37}" presName="parentLin" presStyleCnt="0"/>
      <dgm:spPr/>
    </dgm:pt>
    <dgm:pt modelId="{A09EF8FE-F96A-42CA-8175-877E0D284BFC}" type="pres">
      <dgm:prSet presAssocID="{A6E47A58-E72B-4516-8B52-C418EDB0FF37}" presName="parentLeftMargin" presStyleLbl="node1" presStyleIdx="0" presStyleCnt="3"/>
      <dgm:spPr/>
      <dgm:t>
        <a:bodyPr/>
        <a:lstStyle/>
        <a:p>
          <a:endParaRPr lang="en-US"/>
        </a:p>
      </dgm:t>
    </dgm:pt>
    <dgm:pt modelId="{5E9128AA-60F0-4502-A291-C7C073C55967}" type="pres">
      <dgm:prSet presAssocID="{A6E47A58-E72B-4516-8B52-C418EDB0FF37}" presName="parentText" presStyleLbl="node1" presStyleIdx="0" presStyleCnt="3" custScaleX="135426" custScaleY="159500">
        <dgm:presLayoutVars>
          <dgm:chMax val="0"/>
          <dgm:bulletEnabled val="1"/>
        </dgm:presLayoutVars>
      </dgm:prSet>
      <dgm:spPr/>
      <dgm:t>
        <a:bodyPr/>
        <a:lstStyle/>
        <a:p>
          <a:endParaRPr lang="en-US"/>
        </a:p>
      </dgm:t>
    </dgm:pt>
    <dgm:pt modelId="{D9F7DF87-0D72-473B-8D4E-B62F0D47EAD2}" type="pres">
      <dgm:prSet presAssocID="{A6E47A58-E72B-4516-8B52-C418EDB0FF37}" presName="negativeSpace" presStyleCnt="0"/>
      <dgm:spPr/>
    </dgm:pt>
    <dgm:pt modelId="{80AD8BDD-EB33-4163-90D7-37B0271C6147}" type="pres">
      <dgm:prSet presAssocID="{A6E47A58-E72B-4516-8B52-C418EDB0FF37}" presName="childText" presStyleLbl="conFgAcc1" presStyleIdx="0" presStyleCnt="3">
        <dgm:presLayoutVars>
          <dgm:bulletEnabled val="1"/>
        </dgm:presLayoutVars>
      </dgm:prSet>
      <dgm:spPr/>
    </dgm:pt>
    <dgm:pt modelId="{F18F58E8-AE4A-4E19-B39B-A2275F709CB4}" type="pres">
      <dgm:prSet presAssocID="{6ADA4F76-AAE1-4DC8-9898-4B0FC7E0363D}" presName="spaceBetweenRectangles" presStyleCnt="0"/>
      <dgm:spPr/>
    </dgm:pt>
    <dgm:pt modelId="{BEFC37CB-CA96-43BE-99F3-82EA3CFC7609}" type="pres">
      <dgm:prSet presAssocID="{A548D144-C0CA-4D6D-9784-BA7315BBFCF9}" presName="parentLin" presStyleCnt="0"/>
      <dgm:spPr/>
    </dgm:pt>
    <dgm:pt modelId="{00C3D539-B7B1-4C7B-92CD-A5B13A2C887B}" type="pres">
      <dgm:prSet presAssocID="{A548D144-C0CA-4D6D-9784-BA7315BBFCF9}" presName="parentLeftMargin" presStyleLbl="node1" presStyleIdx="0" presStyleCnt="3"/>
      <dgm:spPr/>
      <dgm:t>
        <a:bodyPr/>
        <a:lstStyle/>
        <a:p>
          <a:endParaRPr lang="en-US"/>
        </a:p>
      </dgm:t>
    </dgm:pt>
    <dgm:pt modelId="{CA24CD52-767A-4181-97D5-68866C957C57}" type="pres">
      <dgm:prSet presAssocID="{A548D144-C0CA-4D6D-9784-BA7315BBFCF9}" presName="parentText" presStyleLbl="node1" presStyleIdx="1" presStyleCnt="3" custScaleX="135426">
        <dgm:presLayoutVars>
          <dgm:chMax val="0"/>
          <dgm:bulletEnabled val="1"/>
        </dgm:presLayoutVars>
      </dgm:prSet>
      <dgm:spPr/>
      <dgm:t>
        <a:bodyPr/>
        <a:lstStyle/>
        <a:p>
          <a:endParaRPr lang="en-US"/>
        </a:p>
      </dgm:t>
    </dgm:pt>
    <dgm:pt modelId="{1E0DF2C9-873F-49B2-82FC-7F635E6FE962}" type="pres">
      <dgm:prSet presAssocID="{A548D144-C0CA-4D6D-9784-BA7315BBFCF9}" presName="negativeSpace" presStyleCnt="0"/>
      <dgm:spPr/>
    </dgm:pt>
    <dgm:pt modelId="{12965030-52D9-4014-A9BC-D6A855E88D9F}" type="pres">
      <dgm:prSet presAssocID="{A548D144-C0CA-4D6D-9784-BA7315BBFCF9}" presName="childText" presStyleLbl="conFgAcc1" presStyleIdx="1" presStyleCnt="3">
        <dgm:presLayoutVars>
          <dgm:bulletEnabled val="1"/>
        </dgm:presLayoutVars>
      </dgm:prSet>
      <dgm:spPr/>
    </dgm:pt>
    <dgm:pt modelId="{677964D1-F60B-483D-B4D3-BD4D7C227A12}" type="pres">
      <dgm:prSet presAssocID="{02250092-6229-4E08-90F5-D5077C181940}" presName="spaceBetweenRectangles" presStyleCnt="0"/>
      <dgm:spPr/>
    </dgm:pt>
    <dgm:pt modelId="{FD138B14-4803-4306-8DEC-38B7361C1531}" type="pres">
      <dgm:prSet presAssocID="{CA913CF2-E994-4C14-90B7-809A1CCB209E}" presName="parentLin" presStyleCnt="0"/>
      <dgm:spPr/>
    </dgm:pt>
    <dgm:pt modelId="{66B7D223-1BB6-469B-847E-0A1E72EA6AE8}" type="pres">
      <dgm:prSet presAssocID="{CA913CF2-E994-4C14-90B7-809A1CCB209E}" presName="parentLeftMargin" presStyleLbl="node1" presStyleIdx="1" presStyleCnt="3"/>
      <dgm:spPr/>
      <dgm:t>
        <a:bodyPr/>
        <a:lstStyle/>
        <a:p>
          <a:endParaRPr lang="en-US"/>
        </a:p>
      </dgm:t>
    </dgm:pt>
    <dgm:pt modelId="{C42E1C3F-5F30-4476-AD2C-FA4989EA2A6D}" type="pres">
      <dgm:prSet presAssocID="{CA913CF2-E994-4C14-90B7-809A1CCB209E}" presName="parentText" presStyleLbl="node1" presStyleIdx="2" presStyleCnt="3" custScaleX="135426">
        <dgm:presLayoutVars>
          <dgm:chMax val="0"/>
          <dgm:bulletEnabled val="1"/>
        </dgm:presLayoutVars>
      </dgm:prSet>
      <dgm:spPr/>
      <dgm:t>
        <a:bodyPr/>
        <a:lstStyle/>
        <a:p>
          <a:endParaRPr lang="en-US"/>
        </a:p>
      </dgm:t>
    </dgm:pt>
    <dgm:pt modelId="{0698EEBE-A9B2-4A46-B3AD-E165C365C2F4}" type="pres">
      <dgm:prSet presAssocID="{CA913CF2-E994-4C14-90B7-809A1CCB209E}" presName="negativeSpace" presStyleCnt="0"/>
      <dgm:spPr/>
    </dgm:pt>
    <dgm:pt modelId="{09D196D0-D428-41D3-B428-68D7C697F270}" type="pres">
      <dgm:prSet presAssocID="{CA913CF2-E994-4C14-90B7-809A1CCB209E}" presName="childText" presStyleLbl="conFgAcc1" presStyleIdx="2" presStyleCnt="3">
        <dgm:presLayoutVars>
          <dgm:bulletEnabled val="1"/>
        </dgm:presLayoutVars>
      </dgm:prSet>
      <dgm:spPr/>
    </dgm:pt>
  </dgm:ptLst>
  <dgm:cxnLst>
    <dgm:cxn modelId="{5E0310E3-ED0D-4771-82F1-2832B28BD749}" type="presOf" srcId="{36F04B01-717B-4277-A86F-BA3238CCDF61}" destId="{D36E67D5-F130-4DD9-8EF3-E99F87D50292}" srcOrd="0" destOrd="0" presId="urn:microsoft.com/office/officeart/2005/8/layout/list1"/>
    <dgm:cxn modelId="{320BADF5-7CA4-4917-8773-35402D8583FE}" type="presOf" srcId="{A6E47A58-E72B-4516-8B52-C418EDB0FF37}" destId="{A09EF8FE-F96A-42CA-8175-877E0D284BFC}" srcOrd="0" destOrd="0" presId="urn:microsoft.com/office/officeart/2005/8/layout/list1"/>
    <dgm:cxn modelId="{51867009-DA78-47DD-BB19-75B9DE9E4DE0}" type="presOf" srcId="{A548D144-C0CA-4D6D-9784-BA7315BBFCF9}" destId="{00C3D539-B7B1-4C7B-92CD-A5B13A2C887B}" srcOrd="0" destOrd="0" presId="urn:microsoft.com/office/officeart/2005/8/layout/list1"/>
    <dgm:cxn modelId="{7B328F0C-9308-4DAD-A740-70120DDDFEE7}" srcId="{36F04B01-717B-4277-A86F-BA3238CCDF61}" destId="{A548D144-C0CA-4D6D-9784-BA7315BBFCF9}" srcOrd="1" destOrd="0" parTransId="{84B4F90B-DA64-4DBE-A233-11F92F2AD207}" sibTransId="{02250092-6229-4E08-90F5-D5077C181940}"/>
    <dgm:cxn modelId="{1CD77834-848B-45EF-AFF8-48AD5F24D975}" type="presOf" srcId="{A548D144-C0CA-4D6D-9784-BA7315BBFCF9}" destId="{CA24CD52-767A-4181-97D5-68866C957C57}" srcOrd="1" destOrd="0" presId="urn:microsoft.com/office/officeart/2005/8/layout/list1"/>
    <dgm:cxn modelId="{7E13A1F1-EB41-45C3-B0A6-50E6600167F5}" srcId="{36F04B01-717B-4277-A86F-BA3238CCDF61}" destId="{CA913CF2-E994-4C14-90B7-809A1CCB209E}" srcOrd="2" destOrd="0" parTransId="{54A0D96B-2B00-4384-B01E-8597D405622F}" sibTransId="{606796D3-263C-49DF-A4B8-BFD6F08772EB}"/>
    <dgm:cxn modelId="{DF3BAEF0-EA19-45DD-BE9D-B142E246CB43}" type="presOf" srcId="{A6E47A58-E72B-4516-8B52-C418EDB0FF37}" destId="{5E9128AA-60F0-4502-A291-C7C073C55967}" srcOrd="1" destOrd="0" presId="urn:microsoft.com/office/officeart/2005/8/layout/list1"/>
    <dgm:cxn modelId="{6C2E0CB0-5D47-4449-8FF0-7702C31ECA65}" srcId="{36F04B01-717B-4277-A86F-BA3238CCDF61}" destId="{A6E47A58-E72B-4516-8B52-C418EDB0FF37}" srcOrd="0" destOrd="0" parTransId="{02BF1C7D-C4BD-4DFB-A8C8-E3E2BCEB1A67}" sibTransId="{6ADA4F76-AAE1-4DC8-9898-4B0FC7E0363D}"/>
    <dgm:cxn modelId="{5B4662A1-E308-47F0-A9EB-885223A092E1}" type="presOf" srcId="{CA913CF2-E994-4C14-90B7-809A1CCB209E}" destId="{C42E1C3F-5F30-4476-AD2C-FA4989EA2A6D}" srcOrd="1" destOrd="0" presId="urn:microsoft.com/office/officeart/2005/8/layout/list1"/>
    <dgm:cxn modelId="{5D64D11D-22F9-4973-9EC1-748D0323003C}" type="presOf" srcId="{CA913CF2-E994-4C14-90B7-809A1CCB209E}" destId="{66B7D223-1BB6-469B-847E-0A1E72EA6AE8}" srcOrd="0" destOrd="0" presId="urn:microsoft.com/office/officeart/2005/8/layout/list1"/>
    <dgm:cxn modelId="{5E1B8E58-FE06-45AD-BA0C-0F4A28D225EC}" type="presParOf" srcId="{D36E67D5-F130-4DD9-8EF3-E99F87D50292}" destId="{44559B9A-FB4B-48DE-A0DE-E242AFC16202}" srcOrd="0" destOrd="0" presId="urn:microsoft.com/office/officeart/2005/8/layout/list1"/>
    <dgm:cxn modelId="{A0A5C204-981E-4D5B-BE00-AD7B0BDDD37E}" type="presParOf" srcId="{44559B9A-FB4B-48DE-A0DE-E242AFC16202}" destId="{A09EF8FE-F96A-42CA-8175-877E0D284BFC}" srcOrd="0" destOrd="0" presId="urn:microsoft.com/office/officeart/2005/8/layout/list1"/>
    <dgm:cxn modelId="{35C66A97-90D1-4053-BD69-4CAD5741B772}" type="presParOf" srcId="{44559B9A-FB4B-48DE-A0DE-E242AFC16202}" destId="{5E9128AA-60F0-4502-A291-C7C073C55967}" srcOrd="1" destOrd="0" presId="urn:microsoft.com/office/officeart/2005/8/layout/list1"/>
    <dgm:cxn modelId="{584B5E8E-CDB0-493C-A0ED-593130E1F3AC}" type="presParOf" srcId="{D36E67D5-F130-4DD9-8EF3-E99F87D50292}" destId="{D9F7DF87-0D72-473B-8D4E-B62F0D47EAD2}" srcOrd="1" destOrd="0" presId="urn:microsoft.com/office/officeart/2005/8/layout/list1"/>
    <dgm:cxn modelId="{AC7901E7-3AE2-476A-A9EF-5EEA491C0951}" type="presParOf" srcId="{D36E67D5-F130-4DD9-8EF3-E99F87D50292}" destId="{80AD8BDD-EB33-4163-90D7-37B0271C6147}" srcOrd="2" destOrd="0" presId="urn:microsoft.com/office/officeart/2005/8/layout/list1"/>
    <dgm:cxn modelId="{2ED91883-A65F-4EE1-88BC-0A71789E7140}" type="presParOf" srcId="{D36E67D5-F130-4DD9-8EF3-E99F87D50292}" destId="{F18F58E8-AE4A-4E19-B39B-A2275F709CB4}" srcOrd="3" destOrd="0" presId="urn:microsoft.com/office/officeart/2005/8/layout/list1"/>
    <dgm:cxn modelId="{DEE36309-CBF2-40EF-A6FD-CDE0C213060B}" type="presParOf" srcId="{D36E67D5-F130-4DD9-8EF3-E99F87D50292}" destId="{BEFC37CB-CA96-43BE-99F3-82EA3CFC7609}" srcOrd="4" destOrd="0" presId="urn:microsoft.com/office/officeart/2005/8/layout/list1"/>
    <dgm:cxn modelId="{F1B45055-14E2-44F8-8694-D0705364702D}" type="presParOf" srcId="{BEFC37CB-CA96-43BE-99F3-82EA3CFC7609}" destId="{00C3D539-B7B1-4C7B-92CD-A5B13A2C887B}" srcOrd="0" destOrd="0" presId="urn:microsoft.com/office/officeart/2005/8/layout/list1"/>
    <dgm:cxn modelId="{EF129CD8-0157-4F91-9525-E258456958AD}" type="presParOf" srcId="{BEFC37CB-CA96-43BE-99F3-82EA3CFC7609}" destId="{CA24CD52-767A-4181-97D5-68866C957C57}" srcOrd="1" destOrd="0" presId="urn:microsoft.com/office/officeart/2005/8/layout/list1"/>
    <dgm:cxn modelId="{4011D7A2-1754-4433-BB4D-FE288500E56C}" type="presParOf" srcId="{D36E67D5-F130-4DD9-8EF3-E99F87D50292}" destId="{1E0DF2C9-873F-49B2-82FC-7F635E6FE962}" srcOrd="5" destOrd="0" presId="urn:microsoft.com/office/officeart/2005/8/layout/list1"/>
    <dgm:cxn modelId="{C01C4D85-FB70-4BCA-9BBA-9A6146AB5554}" type="presParOf" srcId="{D36E67D5-F130-4DD9-8EF3-E99F87D50292}" destId="{12965030-52D9-4014-A9BC-D6A855E88D9F}" srcOrd="6" destOrd="0" presId="urn:microsoft.com/office/officeart/2005/8/layout/list1"/>
    <dgm:cxn modelId="{1FDA4B78-EBAD-400F-A346-FD7608235BC7}" type="presParOf" srcId="{D36E67D5-F130-4DD9-8EF3-E99F87D50292}" destId="{677964D1-F60B-483D-B4D3-BD4D7C227A12}" srcOrd="7" destOrd="0" presId="urn:microsoft.com/office/officeart/2005/8/layout/list1"/>
    <dgm:cxn modelId="{421F658D-F564-435F-9813-B8804352DB43}" type="presParOf" srcId="{D36E67D5-F130-4DD9-8EF3-E99F87D50292}" destId="{FD138B14-4803-4306-8DEC-38B7361C1531}" srcOrd="8" destOrd="0" presId="urn:microsoft.com/office/officeart/2005/8/layout/list1"/>
    <dgm:cxn modelId="{9506D7D2-FB23-4358-BDCE-A3210C5CF45E}" type="presParOf" srcId="{FD138B14-4803-4306-8DEC-38B7361C1531}" destId="{66B7D223-1BB6-469B-847E-0A1E72EA6AE8}" srcOrd="0" destOrd="0" presId="urn:microsoft.com/office/officeart/2005/8/layout/list1"/>
    <dgm:cxn modelId="{A4BEDE45-C9C4-4D79-B18C-8B6D9416F5F6}" type="presParOf" srcId="{FD138B14-4803-4306-8DEC-38B7361C1531}" destId="{C42E1C3F-5F30-4476-AD2C-FA4989EA2A6D}" srcOrd="1" destOrd="0" presId="urn:microsoft.com/office/officeart/2005/8/layout/list1"/>
    <dgm:cxn modelId="{BB02BE90-3F51-42B9-A7A4-FC87F8F7062B}" type="presParOf" srcId="{D36E67D5-F130-4DD9-8EF3-E99F87D50292}" destId="{0698EEBE-A9B2-4A46-B3AD-E165C365C2F4}" srcOrd="9" destOrd="0" presId="urn:microsoft.com/office/officeart/2005/8/layout/list1"/>
    <dgm:cxn modelId="{EE30ACB4-5C7A-45D6-A97B-29B1318392FE}" type="presParOf" srcId="{D36E67D5-F130-4DD9-8EF3-E99F87D50292}" destId="{09D196D0-D428-41D3-B428-68D7C697F27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F04B01-717B-4277-A86F-BA3238CCDF6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6E47A58-E72B-4516-8B52-C418EDB0FF37}">
      <dgm:prSet phldrT="[Text]" custT="1"/>
      <dgm:spPr/>
      <dgm:t>
        <a:bodyPr/>
        <a:lstStyle/>
        <a:p>
          <a:r>
            <a:rPr lang="ar-SA" sz="2000" dirty="0">
              <a:cs typeface="B Titr" panose="00000700000000000000" pitchFamily="2" charset="-78"/>
            </a:rPr>
            <a:t>حمایت از شرکت نوپای " نواندیشان یکتانام" مستقر در مرکز رشد دانشگاه اصفهان در قالب سرمایه گذاری و ارائه خدمات مشاوره ای، انعقاد تفاهم نامه همکاری</a:t>
          </a:r>
          <a:r>
            <a:rPr lang="fa-IR" sz="2000" dirty="0">
              <a:cs typeface="B Titr" panose="00000700000000000000" pitchFamily="2" charset="-78"/>
            </a:rPr>
            <a:t> به ارزش 120 میلیون تومان</a:t>
          </a:r>
        </a:p>
      </dgm:t>
    </dgm:pt>
    <dgm:pt modelId="{02BF1C7D-C4BD-4DFB-A8C8-E3E2BCEB1A67}" type="parTrans" cxnId="{6C2E0CB0-5D47-4449-8FF0-7702C31ECA65}">
      <dgm:prSet/>
      <dgm:spPr/>
      <dgm:t>
        <a:bodyPr/>
        <a:lstStyle/>
        <a:p>
          <a:endParaRPr lang="en-US" sz="2400"/>
        </a:p>
      </dgm:t>
    </dgm:pt>
    <dgm:pt modelId="{6ADA4F76-AAE1-4DC8-9898-4B0FC7E0363D}" type="sibTrans" cxnId="{6C2E0CB0-5D47-4449-8FF0-7702C31ECA65}">
      <dgm:prSet/>
      <dgm:spPr/>
      <dgm:t>
        <a:bodyPr/>
        <a:lstStyle/>
        <a:p>
          <a:endParaRPr lang="en-US" sz="2400"/>
        </a:p>
      </dgm:t>
    </dgm:pt>
    <dgm:pt modelId="{C321448D-28D6-458D-8FF1-1475AC77ED44}">
      <dgm:prSet phldrT="[Text]" custT="1"/>
      <dgm:spPr/>
      <dgm:t>
        <a:bodyPr/>
        <a:lstStyle/>
        <a:p>
          <a:pPr rtl="1"/>
          <a:r>
            <a:rPr lang="fa-IR" sz="1800" kern="1200" dirty="0">
              <a:cs typeface="B Titr" panose="00000700000000000000" pitchFamily="2" charset="-78"/>
            </a:rPr>
            <a:t>طراحی </a:t>
          </a:r>
          <a:r>
            <a:rPr lang="fa-IR" sz="1800" kern="1200" dirty="0">
              <a:solidFill>
                <a:prstClr val="white"/>
              </a:solidFill>
              <a:latin typeface="Trebuchet MS" panose="020B0603020202020204"/>
              <a:ea typeface="+mn-ea"/>
              <a:cs typeface="B Titr" panose="00000700000000000000" pitchFamily="2" charset="-78"/>
            </a:rPr>
            <a:t>برد توسعه اتصال مودم </a:t>
          </a:r>
          <a:r>
            <a:rPr lang="en-US" sz="1800" kern="1200" dirty="0">
              <a:solidFill>
                <a:prstClr val="white"/>
              </a:solidFill>
              <a:latin typeface="Trebuchet MS" panose="020B0603020202020204"/>
              <a:ea typeface="+mn-ea"/>
              <a:cs typeface="B Titr" panose="00000700000000000000" pitchFamily="2" charset="-78"/>
            </a:rPr>
            <a:t>LTE</a:t>
          </a:r>
          <a:r>
            <a:rPr lang="fa-IR" sz="1800" kern="1200" dirty="0">
              <a:solidFill>
                <a:prstClr val="white"/>
              </a:solidFill>
              <a:latin typeface="Trebuchet MS" panose="020B0603020202020204"/>
              <a:ea typeface="+mn-ea"/>
              <a:cs typeface="B Titr" panose="00000700000000000000" pitchFamily="2" charset="-78"/>
            </a:rPr>
            <a:t> </a:t>
          </a:r>
          <a:r>
            <a:rPr lang="fa-IR" sz="1800" kern="1200" dirty="0">
              <a:cs typeface="B Titr" panose="00000700000000000000" pitchFamily="2" charset="-78"/>
            </a:rPr>
            <a:t>برای رسپبری پای 4</a:t>
          </a:r>
          <a:endParaRPr lang="en-US" sz="1800" kern="1200" dirty="0">
            <a:cs typeface="B Titr" panose="00000700000000000000" pitchFamily="2" charset="-78"/>
          </a:endParaRPr>
        </a:p>
      </dgm:t>
    </dgm:pt>
    <dgm:pt modelId="{B215B1A9-C055-4194-9F81-D919E6A92BDA}" type="parTrans" cxnId="{A8E2D1DE-1574-4EB4-960B-38090DFCFA91}">
      <dgm:prSet/>
      <dgm:spPr/>
      <dgm:t>
        <a:bodyPr/>
        <a:lstStyle/>
        <a:p>
          <a:endParaRPr lang="en-US"/>
        </a:p>
      </dgm:t>
    </dgm:pt>
    <dgm:pt modelId="{4BECC65C-969C-4B01-A77F-A2486BA9A6E2}" type="sibTrans" cxnId="{A8E2D1DE-1574-4EB4-960B-38090DFCFA91}">
      <dgm:prSet/>
      <dgm:spPr/>
      <dgm:t>
        <a:bodyPr/>
        <a:lstStyle/>
        <a:p>
          <a:endParaRPr lang="en-US"/>
        </a:p>
      </dgm:t>
    </dgm:pt>
    <dgm:pt modelId="{C759CC41-3BBD-4F5C-9501-7BB4A3F0432D}">
      <dgm:prSet phldrT="[Text]" custT="1"/>
      <dgm:spPr/>
      <dgm:t>
        <a:bodyPr/>
        <a:lstStyle/>
        <a:p>
          <a:pPr rtl="1"/>
          <a:r>
            <a:rPr lang="fa-IR" sz="1800" dirty="0">
              <a:cs typeface="B Titr" panose="00000700000000000000" pitchFamily="2" charset="-78"/>
            </a:rPr>
            <a:t>طراحی برد توسعه </a:t>
          </a:r>
          <a:r>
            <a:rPr lang="en-US" sz="1800" dirty="0">
              <a:cs typeface="B Titr" panose="00000700000000000000" pitchFamily="2" charset="-78"/>
            </a:rPr>
            <a:t>OLED</a:t>
          </a:r>
          <a:r>
            <a:rPr lang="fa-IR" sz="1800" dirty="0">
              <a:cs typeface="B Titr" panose="00000700000000000000" pitchFamily="2" charset="-78"/>
            </a:rPr>
            <a:t> به عنوان نمایشگر سخت افزار </a:t>
          </a:r>
          <a:r>
            <a:rPr lang="en-US" sz="1800" dirty="0">
              <a:cs typeface="B Titr" panose="00000700000000000000" pitchFamily="2" charset="-78"/>
            </a:rPr>
            <a:t>ENA0402j </a:t>
          </a:r>
        </a:p>
      </dgm:t>
    </dgm:pt>
    <dgm:pt modelId="{F08B3130-FEC1-4165-95CE-3A1BF79156D4}" type="parTrans" cxnId="{03706ECC-F166-4052-B80C-1F507B5D0BD5}">
      <dgm:prSet/>
      <dgm:spPr/>
      <dgm:t>
        <a:bodyPr/>
        <a:lstStyle/>
        <a:p>
          <a:endParaRPr lang="en-US"/>
        </a:p>
      </dgm:t>
    </dgm:pt>
    <dgm:pt modelId="{39991A52-D3CF-410C-B4BF-19BBC54D8295}" type="sibTrans" cxnId="{03706ECC-F166-4052-B80C-1F507B5D0BD5}">
      <dgm:prSet/>
      <dgm:spPr/>
      <dgm:t>
        <a:bodyPr/>
        <a:lstStyle/>
        <a:p>
          <a:endParaRPr lang="en-US"/>
        </a:p>
      </dgm:t>
    </dgm:pt>
    <dgm:pt modelId="{77C1F5BB-797B-43D1-AA3B-47BC6124A866}">
      <dgm:prSet phldrT="[Text]" custT="1"/>
      <dgm:spPr/>
      <dgm:t>
        <a:bodyPr/>
        <a:lstStyle/>
        <a:p>
          <a:pPr rtl="1"/>
          <a:r>
            <a:rPr lang="fa-IR" sz="1800" dirty="0">
              <a:cs typeface="B Titr" panose="00000700000000000000" pitchFamily="2" charset="-78"/>
            </a:rPr>
            <a:t>طراحی برد توسعه نانوپای با قابلیت </a:t>
          </a:r>
          <a:r>
            <a:rPr lang="en-US" sz="1800" dirty="0">
              <a:cs typeface="B Titr" panose="00000700000000000000" pitchFamily="2" charset="-78"/>
            </a:rPr>
            <a:t>PoE</a:t>
          </a:r>
          <a:r>
            <a:rPr lang="fa-IR" sz="1800" dirty="0">
              <a:cs typeface="B Titr" panose="00000700000000000000" pitchFamily="2" charset="-78"/>
            </a:rPr>
            <a:t> و نشانگر وضعیت اتصال</a:t>
          </a:r>
          <a:endParaRPr lang="en-US" sz="1800" dirty="0">
            <a:cs typeface="B Titr" panose="00000700000000000000" pitchFamily="2" charset="-78"/>
          </a:endParaRPr>
        </a:p>
      </dgm:t>
    </dgm:pt>
    <dgm:pt modelId="{2D2DF181-8E9A-4508-8F3F-A700B44E7875}" type="parTrans" cxnId="{F46CED12-73D6-4C90-88E2-2DBA8CF4F4A0}">
      <dgm:prSet/>
      <dgm:spPr/>
      <dgm:t>
        <a:bodyPr/>
        <a:lstStyle/>
        <a:p>
          <a:endParaRPr lang="en-US"/>
        </a:p>
      </dgm:t>
    </dgm:pt>
    <dgm:pt modelId="{AEE9E988-7D5C-487D-9384-1B56CAFBC0A4}" type="sibTrans" cxnId="{F46CED12-73D6-4C90-88E2-2DBA8CF4F4A0}">
      <dgm:prSet/>
      <dgm:spPr/>
      <dgm:t>
        <a:bodyPr/>
        <a:lstStyle/>
        <a:p>
          <a:endParaRPr lang="en-US"/>
        </a:p>
      </dgm:t>
    </dgm:pt>
    <dgm:pt modelId="{D36E67D5-F130-4DD9-8EF3-E99F87D50292}" type="pres">
      <dgm:prSet presAssocID="{36F04B01-717B-4277-A86F-BA3238CCDF61}" presName="linear" presStyleCnt="0">
        <dgm:presLayoutVars>
          <dgm:dir val="rev"/>
          <dgm:animLvl val="lvl"/>
          <dgm:resizeHandles val="exact"/>
        </dgm:presLayoutVars>
      </dgm:prSet>
      <dgm:spPr/>
      <dgm:t>
        <a:bodyPr/>
        <a:lstStyle/>
        <a:p>
          <a:endParaRPr lang="en-US"/>
        </a:p>
      </dgm:t>
    </dgm:pt>
    <dgm:pt modelId="{44559B9A-FB4B-48DE-A0DE-E242AFC16202}" type="pres">
      <dgm:prSet presAssocID="{A6E47A58-E72B-4516-8B52-C418EDB0FF37}" presName="parentLin" presStyleCnt="0"/>
      <dgm:spPr/>
    </dgm:pt>
    <dgm:pt modelId="{A09EF8FE-F96A-42CA-8175-877E0D284BFC}" type="pres">
      <dgm:prSet presAssocID="{A6E47A58-E72B-4516-8B52-C418EDB0FF37}" presName="parentLeftMargin" presStyleLbl="node1" presStyleIdx="0" presStyleCnt="4"/>
      <dgm:spPr/>
      <dgm:t>
        <a:bodyPr/>
        <a:lstStyle/>
        <a:p>
          <a:endParaRPr lang="en-US"/>
        </a:p>
      </dgm:t>
    </dgm:pt>
    <dgm:pt modelId="{5E9128AA-60F0-4502-A291-C7C073C55967}" type="pres">
      <dgm:prSet presAssocID="{A6E47A58-E72B-4516-8B52-C418EDB0FF37}" presName="parentText" presStyleLbl="node1" presStyleIdx="0" presStyleCnt="4" custScaleX="200666" custScaleY="235795">
        <dgm:presLayoutVars>
          <dgm:chMax val="0"/>
          <dgm:bulletEnabled val="1"/>
        </dgm:presLayoutVars>
      </dgm:prSet>
      <dgm:spPr/>
      <dgm:t>
        <a:bodyPr/>
        <a:lstStyle/>
        <a:p>
          <a:endParaRPr lang="en-US"/>
        </a:p>
      </dgm:t>
    </dgm:pt>
    <dgm:pt modelId="{D9F7DF87-0D72-473B-8D4E-B62F0D47EAD2}" type="pres">
      <dgm:prSet presAssocID="{A6E47A58-E72B-4516-8B52-C418EDB0FF37}" presName="negativeSpace" presStyleCnt="0"/>
      <dgm:spPr/>
    </dgm:pt>
    <dgm:pt modelId="{80AD8BDD-EB33-4163-90D7-37B0271C6147}" type="pres">
      <dgm:prSet presAssocID="{A6E47A58-E72B-4516-8B52-C418EDB0FF37}" presName="childText" presStyleLbl="conFgAcc1" presStyleIdx="0" presStyleCnt="4">
        <dgm:presLayoutVars>
          <dgm:bulletEnabled val="1"/>
        </dgm:presLayoutVars>
      </dgm:prSet>
      <dgm:spPr/>
    </dgm:pt>
    <dgm:pt modelId="{B6BC8CE4-42D4-48D3-8E13-8FBF76F98E28}" type="pres">
      <dgm:prSet presAssocID="{6ADA4F76-AAE1-4DC8-9898-4B0FC7E0363D}" presName="spaceBetweenRectangles" presStyleCnt="0"/>
      <dgm:spPr/>
    </dgm:pt>
    <dgm:pt modelId="{7EAC2250-7F48-4B74-ACB3-C9191FA6FDFA}" type="pres">
      <dgm:prSet presAssocID="{C321448D-28D6-458D-8FF1-1475AC77ED44}" presName="parentLin" presStyleCnt="0"/>
      <dgm:spPr/>
    </dgm:pt>
    <dgm:pt modelId="{C19D6B20-AA5F-4D70-B05A-75926196B1DC}" type="pres">
      <dgm:prSet presAssocID="{C321448D-28D6-458D-8FF1-1475AC77ED44}" presName="parentLeftMargin" presStyleLbl="node1" presStyleIdx="0" presStyleCnt="4"/>
      <dgm:spPr/>
      <dgm:t>
        <a:bodyPr/>
        <a:lstStyle/>
        <a:p>
          <a:endParaRPr lang="en-US"/>
        </a:p>
      </dgm:t>
    </dgm:pt>
    <dgm:pt modelId="{C83C69DC-5362-40B1-9170-57EC6A46A23A}" type="pres">
      <dgm:prSet presAssocID="{C321448D-28D6-458D-8FF1-1475AC77ED44}" presName="parentText" presStyleLbl="node1" presStyleIdx="1" presStyleCnt="4">
        <dgm:presLayoutVars>
          <dgm:chMax val="0"/>
          <dgm:bulletEnabled val="1"/>
        </dgm:presLayoutVars>
      </dgm:prSet>
      <dgm:spPr/>
      <dgm:t>
        <a:bodyPr/>
        <a:lstStyle/>
        <a:p>
          <a:endParaRPr lang="en-US"/>
        </a:p>
      </dgm:t>
    </dgm:pt>
    <dgm:pt modelId="{4D919EDD-8889-4F90-890B-1EB8DF85A838}" type="pres">
      <dgm:prSet presAssocID="{C321448D-28D6-458D-8FF1-1475AC77ED44}" presName="negativeSpace" presStyleCnt="0"/>
      <dgm:spPr/>
    </dgm:pt>
    <dgm:pt modelId="{0A9ACC09-1BD4-40B5-BB63-0DEC0BF72CA3}" type="pres">
      <dgm:prSet presAssocID="{C321448D-28D6-458D-8FF1-1475AC77ED44}" presName="childText" presStyleLbl="conFgAcc1" presStyleIdx="1" presStyleCnt="4">
        <dgm:presLayoutVars>
          <dgm:bulletEnabled val="1"/>
        </dgm:presLayoutVars>
      </dgm:prSet>
      <dgm:spPr/>
    </dgm:pt>
    <dgm:pt modelId="{A2E5DEA2-7916-4C3D-BCA9-1E3FB3357796}" type="pres">
      <dgm:prSet presAssocID="{4BECC65C-969C-4B01-A77F-A2486BA9A6E2}" presName="spaceBetweenRectangles" presStyleCnt="0"/>
      <dgm:spPr/>
    </dgm:pt>
    <dgm:pt modelId="{C94FCF9D-E8D7-4FA6-8C4C-9EF9CEC42031}" type="pres">
      <dgm:prSet presAssocID="{C759CC41-3BBD-4F5C-9501-7BB4A3F0432D}" presName="parentLin" presStyleCnt="0"/>
      <dgm:spPr/>
    </dgm:pt>
    <dgm:pt modelId="{ACFC25F6-1024-4834-98F2-6A6753360049}" type="pres">
      <dgm:prSet presAssocID="{C759CC41-3BBD-4F5C-9501-7BB4A3F0432D}" presName="parentLeftMargin" presStyleLbl="node1" presStyleIdx="1" presStyleCnt="4"/>
      <dgm:spPr/>
      <dgm:t>
        <a:bodyPr/>
        <a:lstStyle/>
        <a:p>
          <a:endParaRPr lang="en-US"/>
        </a:p>
      </dgm:t>
    </dgm:pt>
    <dgm:pt modelId="{57D067C1-45B8-4E4C-A67B-355E062ACED3}" type="pres">
      <dgm:prSet presAssocID="{C759CC41-3BBD-4F5C-9501-7BB4A3F0432D}" presName="parentText" presStyleLbl="node1" presStyleIdx="2" presStyleCnt="4">
        <dgm:presLayoutVars>
          <dgm:chMax val="0"/>
          <dgm:bulletEnabled val="1"/>
        </dgm:presLayoutVars>
      </dgm:prSet>
      <dgm:spPr/>
      <dgm:t>
        <a:bodyPr/>
        <a:lstStyle/>
        <a:p>
          <a:endParaRPr lang="en-US"/>
        </a:p>
      </dgm:t>
    </dgm:pt>
    <dgm:pt modelId="{1F9E9648-BCA2-4DC5-B6ED-6FEF37D3CE4D}" type="pres">
      <dgm:prSet presAssocID="{C759CC41-3BBD-4F5C-9501-7BB4A3F0432D}" presName="negativeSpace" presStyleCnt="0"/>
      <dgm:spPr/>
    </dgm:pt>
    <dgm:pt modelId="{695CD701-BF10-4FD6-B05A-E015913FE700}" type="pres">
      <dgm:prSet presAssocID="{C759CC41-3BBD-4F5C-9501-7BB4A3F0432D}" presName="childText" presStyleLbl="conFgAcc1" presStyleIdx="2" presStyleCnt="4">
        <dgm:presLayoutVars>
          <dgm:bulletEnabled val="1"/>
        </dgm:presLayoutVars>
      </dgm:prSet>
      <dgm:spPr/>
    </dgm:pt>
    <dgm:pt modelId="{E60FFDB4-603C-4BF3-8483-5543CEB26AEB}" type="pres">
      <dgm:prSet presAssocID="{39991A52-D3CF-410C-B4BF-19BBC54D8295}" presName="spaceBetweenRectangles" presStyleCnt="0"/>
      <dgm:spPr/>
    </dgm:pt>
    <dgm:pt modelId="{D831A090-75D1-4C8A-A1B1-E904DA2C7ED1}" type="pres">
      <dgm:prSet presAssocID="{77C1F5BB-797B-43D1-AA3B-47BC6124A866}" presName="parentLin" presStyleCnt="0"/>
      <dgm:spPr/>
    </dgm:pt>
    <dgm:pt modelId="{A533E08A-448E-4035-ABB3-107B41FFDAED}" type="pres">
      <dgm:prSet presAssocID="{77C1F5BB-797B-43D1-AA3B-47BC6124A866}" presName="parentLeftMargin" presStyleLbl="node1" presStyleIdx="2" presStyleCnt="4"/>
      <dgm:spPr/>
      <dgm:t>
        <a:bodyPr/>
        <a:lstStyle/>
        <a:p>
          <a:endParaRPr lang="en-US"/>
        </a:p>
      </dgm:t>
    </dgm:pt>
    <dgm:pt modelId="{9B405F35-794B-4631-93ED-220943CAB45D}" type="pres">
      <dgm:prSet presAssocID="{77C1F5BB-797B-43D1-AA3B-47BC6124A866}" presName="parentText" presStyleLbl="node1" presStyleIdx="3" presStyleCnt="4">
        <dgm:presLayoutVars>
          <dgm:chMax val="0"/>
          <dgm:bulletEnabled val="1"/>
        </dgm:presLayoutVars>
      </dgm:prSet>
      <dgm:spPr/>
      <dgm:t>
        <a:bodyPr/>
        <a:lstStyle/>
        <a:p>
          <a:endParaRPr lang="en-US"/>
        </a:p>
      </dgm:t>
    </dgm:pt>
    <dgm:pt modelId="{FA611CD9-C9A5-4795-A18A-3F2C8CF375EC}" type="pres">
      <dgm:prSet presAssocID="{77C1F5BB-797B-43D1-AA3B-47BC6124A866}" presName="negativeSpace" presStyleCnt="0"/>
      <dgm:spPr/>
    </dgm:pt>
    <dgm:pt modelId="{253C6506-8054-484D-A3E6-858C119AF66E}" type="pres">
      <dgm:prSet presAssocID="{77C1F5BB-797B-43D1-AA3B-47BC6124A866}" presName="childText" presStyleLbl="conFgAcc1" presStyleIdx="3" presStyleCnt="4">
        <dgm:presLayoutVars>
          <dgm:bulletEnabled val="1"/>
        </dgm:presLayoutVars>
      </dgm:prSet>
      <dgm:spPr/>
    </dgm:pt>
  </dgm:ptLst>
  <dgm:cxnLst>
    <dgm:cxn modelId="{F46CED12-73D6-4C90-88E2-2DBA8CF4F4A0}" srcId="{36F04B01-717B-4277-A86F-BA3238CCDF61}" destId="{77C1F5BB-797B-43D1-AA3B-47BC6124A866}" srcOrd="3" destOrd="0" parTransId="{2D2DF181-8E9A-4508-8F3F-A700B44E7875}" sibTransId="{AEE9E988-7D5C-487D-9384-1B56CAFBC0A4}"/>
    <dgm:cxn modelId="{6C2E0CB0-5D47-4449-8FF0-7702C31ECA65}" srcId="{36F04B01-717B-4277-A86F-BA3238CCDF61}" destId="{A6E47A58-E72B-4516-8B52-C418EDB0FF37}" srcOrd="0" destOrd="0" parTransId="{02BF1C7D-C4BD-4DFB-A8C8-E3E2BCEB1A67}" sibTransId="{6ADA4F76-AAE1-4DC8-9898-4B0FC7E0363D}"/>
    <dgm:cxn modelId="{03706ECC-F166-4052-B80C-1F507B5D0BD5}" srcId="{36F04B01-717B-4277-A86F-BA3238CCDF61}" destId="{C759CC41-3BBD-4F5C-9501-7BB4A3F0432D}" srcOrd="2" destOrd="0" parTransId="{F08B3130-FEC1-4165-95CE-3A1BF79156D4}" sibTransId="{39991A52-D3CF-410C-B4BF-19BBC54D8295}"/>
    <dgm:cxn modelId="{5E0310E3-ED0D-4771-82F1-2832B28BD749}" type="presOf" srcId="{36F04B01-717B-4277-A86F-BA3238CCDF61}" destId="{D36E67D5-F130-4DD9-8EF3-E99F87D50292}" srcOrd="0" destOrd="0" presId="urn:microsoft.com/office/officeart/2005/8/layout/list1"/>
    <dgm:cxn modelId="{D29A69DE-6DA7-4AD7-B4F4-F7374585D751}" type="presOf" srcId="{C759CC41-3BBD-4F5C-9501-7BB4A3F0432D}" destId="{57D067C1-45B8-4E4C-A67B-355E062ACED3}" srcOrd="1" destOrd="0" presId="urn:microsoft.com/office/officeart/2005/8/layout/list1"/>
    <dgm:cxn modelId="{A62057B5-87A7-4474-B049-7F8EFBD9ABAC}" type="presOf" srcId="{77C1F5BB-797B-43D1-AA3B-47BC6124A866}" destId="{9B405F35-794B-4631-93ED-220943CAB45D}" srcOrd="1" destOrd="0" presId="urn:microsoft.com/office/officeart/2005/8/layout/list1"/>
    <dgm:cxn modelId="{A8E2D1DE-1574-4EB4-960B-38090DFCFA91}" srcId="{36F04B01-717B-4277-A86F-BA3238CCDF61}" destId="{C321448D-28D6-458D-8FF1-1475AC77ED44}" srcOrd="1" destOrd="0" parTransId="{B215B1A9-C055-4194-9F81-D919E6A92BDA}" sibTransId="{4BECC65C-969C-4B01-A77F-A2486BA9A6E2}"/>
    <dgm:cxn modelId="{320BADF5-7CA4-4917-8773-35402D8583FE}" type="presOf" srcId="{A6E47A58-E72B-4516-8B52-C418EDB0FF37}" destId="{A09EF8FE-F96A-42CA-8175-877E0D284BFC}" srcOrd="0" destOrd="0" presId="urn:microsoft.com/office/officeart/2005/8/layout/list1"/>
    <dgm:cxn modelId="{1F3622A4-8A6D-49F2-8864-2369638577AA}" type="presOf" srcId="{C759CC41-3BBD-4F5C-9501-7BB4A3F0432D}" destId="{ACFC25F6-1024-4834-98F2-6A6753360049}" srcOrd="0" destOrd="0" presId="urn:microsoft.com/office/officeart/2005/8/layout/list1"/>
    <dgm:cxn modelId="{00E2B143-43AD-4079-A93A-F0657C6507BD}" type="presOf" srcId="{77C1F5BB-797B-43D1-AA3B-47BC6124A866}" destId="{A533E08A-448E-4035-ABB3-107B41FFDAED}" srcOrd="0" destOrd="0" presId="urn:microsoft.com/office/officeart/2005/8/layout/list1"/>
    <dgm:cxn modelId="{B9E46675-9F3B-4566-90B6-072AA055E83A}" type="presOf" srcId="{C321448D-28D6-458D-8FF1-1475AC77ED44}" destId="{C83C69DC-5362-40B1-9170-57EC6A46A23A}" srcOrd="1" destOrd="0" presId="urn:microsoft.com/office/officeart/2005/8/layout/list1"/>
    <dgm:cxn modelId="{42C42937-841D-48A6-8D2C-CAEA33EA8799}" type="presOf" srcId="{C321448D-28D6-458D-8FF1-1475AC77ED44}" destId="{C19D6B20-AA5F-4D70-B05A-75926196B1DC}" srcOrd="0" destOrd="0" presId="urn:microsoft.com/office/officeart/2005/8/layout/list1"/>
    <dgm:cxn modelId="{DF3BAEF0-EA19-45DD-BE9D-B142E246CB43}" type="presOf" srcId="{A6E47A58-E72B-4516-8B52-C418EDB0FF37}" destId="{5E9128AA-60F0-4502-A291-C7C073C55967}" srcOrd="1" destOrd="0" presId="urn:microsoft.com/office/officeart/2005/8/layout/list1"/>
    <dgm:cxn modelId="{5E1B8E58-FE06-45AD-BA0C-0F4A28D225EC}" type="presParOf" srcId="{D36E67D5-F130-4DD9-8EF3-E99F87D50292}" destId="{44559B9A-FB4B-48DE-A0DE-E242AFC16202}" srcOrd="0" destOrd="0" presId="urn:microsoft.com/office/officeart/2005/8/layout/list1"/>
    <dgm:cxn modelId="{A0A5C204-981E-4D5B-BE00-AD7B0BDDD37E}" type="presParOf" srcId="{44559B9A-FB4B-48DE-A0DE-E242AFC16202}" destId="{A09EF8FE-F96A-42CA-8175-877E0D284BFC}" srcOrd="0" destOrd="0" presId="urn:microsoft.com/office/officeart/2005/8/layout/list1"/>
    <dgm:cxn modelId="{35C66A97-90D1-4053-BD69-4CAD5741B772}" type="presParOf" srcId="{44559B9A-FB4B-48DE-A0DE-E242AFC16202}" destId="{5E9128AA-60F0-4502-A291-C7C073C55967}" srcOrd="1" destOrd="0" presId="urn:microsoft.com/office/officeart/2005/8/layout/list1"/>
    <dgm:cxn modelId="{584B5E8E-CDB0-493C-A0ED-593130E1F3AC}" type="presParOf" srcId="{D36E67D5-F130-4DD9-8EF3-E99F87D50292}" destId="{D9F7DF87-0D72-473B-8D4E-B62F0D47EAD2}" srcOrd="1" destOrd="0" presId="urn:microsoft.com/office/officeart/2005/8/layout/list1"/>
    <dgm:cxn modelId="{AC7901E7-3AE2-476A-A9EF-5EEA491C0951}" type="presParOf" srcId="{D36E67D5-F130-4DD9-8EF3-E99F87D50292}" destId="{80AD8BDD-EB33-4163-90D7-37B0271C6147}" srcOrd="2" destOrd="0" presId="urn:microsoft.com/office/officeart/2005/8/layout/list1"/>
    <dgm:cxn modelId="{07FCEE3A-48BF-45C0-A91F-898625F8CE7D}" type="presParOf" srcId="{D36E67D5-F130-4DD9-8EF3-E99F87D50292}" destId="{B6BC8CE4-42D4-48D3-8E13-8FBF76F98E28}" srcOrd="3" destOrd="0" presId="urn:microsoft.com/office/officeart/2005/8/layout/list1"/>
    <dgm:cxn modelId="{D7CBDE39-D60D-468A-BCDE-15E71ECFE95F}" type="presParOf" srcId="{D36E67D5-F130-4DD9-8EF3-E99F87D50292}" destId="{7EAC2250-7F48-4B74-ACB3-C9191FA6FDFA}" srcOrd="4" destOrd="0" presId="urn:microsoft.com/office/officeart/2005/8/layout/list1"/>
    <dgm:cxn modelId="{C9682420-D0AA-41A9-A80F-8E176FF41530}" type="presParOf" srcId="{7EAC2250-7F48-4B74-ACB3-C9191FA6FDFA}" destId="{C19D6B20-AA5F-4D70-B05A-75926196B1DC}" srcOrd="0" destOrd="0" presId="urn:microsoft.com/office/officeart/2005/8/layout/list1"/>
    <dgm:cxn modelId="{9960CAFC-D82F-4929-AAE7-679F78888523}" type="presParOf" srcId="{7EAC2250-7F48-4B74-ACB3-C9191FA6FDFA}" destId="{C83C69DC-5362-40B1-9170-57EC6A46A23A}" srcOrd="1" destOrd="0" presId="urn:microsoft.com/office/officeart/2005/8/layout/list1"/>
    <dgm:cxn modelId="{D106FF82-F9D0-489C-A366-0BB70C2039F7}" type="presParOf" srcId="{D36E67D5-F130-4DD9-8EF3-E99F87D50292}" destId="{4D919EDD-8889-4F90-890B-1EB8DF85A838}" srcOrd="5" destOrd="0" presId="urn:microsoft.com/office/officeart/2005/8/layout/list1"/>
    <dgm:cxn modelId="{809E3F44-10D8-4574-8D33-471B820C136C}" type="presParOf" srcId="{D36E67D5-F130-4DD9-8EF3-E99F87D50292}" destId="{0A9ACC09-1BD4-40B5-BB63-0DEC0BF72CA3}" srcOrd="6" destOrd="0" presId="urn:microsoft.com/office/officeart/2005/8/layout/list1"/>
    <dgm:cxn modelId="{DCC3278E-CEFE-4E7D-A4B0-14827ECAD3DC}" type="presParOf" srcId="{D36E67D5-F130-4DD9-8EF3-E99F87D50292}" destId="{A2E5DEA2-7916-4C3D-BCA9-1E3FB3357796}" srcOrd="7" destOrd="0" presId="urn:microsoft.com/office/officeart/2005/8/layout/list1"/>
    <dgm:cxn modelId="{6B170F48-8069-4A32-8137-9AFD821B1B2A}" type="presParOf" srcId="{D36E67D5-F130-4DD9-8EF3-E99F87D50292}" destId="{C94FCF9D-E8D7-4FA6-8C4C-9EF9CEC42031}" srcOrd="8" destOrd="0" presId="urn:microsoft.com/office/officeart/2005/8/layout/list1"/>
    <dgm:cxn modelId="{4929AE83-004A-4718-8945-33E623B1C3A9}" type="presParOf" srcId="{C94FCF9D-E8D7-4FA6-8C4C-9EF9CEC42031}" destId="{ACFC25F6-1024-4834-98F2-6A6753360049}" srcOrd="0" destOrd="0" presId="urn:microsoft.com/office/officeart/2005/8/layout/list1"/>
    <dgm:cxn modelId="{0BB63E42-44A2-43C0-8E4A-5B8494283459}" type="presParOf" srcId="{C94FCF9D-E8D7-4FA6-8C4C-9EF9CEC42031}" destId="{57D067C1-45B8-4E4C-A67B-355E062ACED3}" srcOrd="1" destOrd="0" presId="urn:microsoft.com/office/officeart/2005/8/layout/list1"/>
    <dgm:cxn modelId="{7E1712EE-B8CA-405D-B528-AE54BA2EC7EC}" type="presParOf" srcId="{D36E67D5-F130-4DD9-8EF3-E99F87D50292}" destId="{1F9E9648-BCA2-4DC5-B6ED-6FEF37D3CE4D}" srcOrd="9" destOrd="0" presId="urn:microsoft.com/office/officeart/2005/8/layout/list1"/>
    <dgm:cxn modelId="{6B70494E-FE8C-4C32-9B98-1DD59ED6DB41}" type="presParOf" srcId="{D36E67D5-F130-4DD9-8EF3-E99F87D50292}" destId="{695CD701-BF10-4FD6-B05A-E015913FE700}" srcOrd="10" destOrd="0" presId="urn:microsoft.com/office/officeart/2005/8/layout/list1"/>
    <dgm:cxn modelId="{70486F5F-6ED9-48B9-A229-31F669A46CB8}" type="presParOf" srcId="{D36E67D5-F130-4DD9-8EF3-E99F87D50292}" destId="{E60FFDB4-603C-4BF3-8483-5543CEB26AEB}" srcOrd="11" destOrd="0" presId="urn:microsoft.com/office/officeart/2005/8/layout/list1"/>
    <dgm:cxn modelId="{68C1F8BE-2656-4655-9D77-3588C7C7BB04}" type="presParOf" srcId="{D36E67D5-F130-4DD9-8EF3-E99F87D50292}" destId="{D831A090-75D1-4C8A-A1B1-E904DA2C7ED1}" srcOrd="12" destOrd="0" presId="urn:microsoft.com/office/officeart/2005/8/layout/list1"/>
    <dgm:cxn modelId="{BB7E238B-339C-40EC-9A11-5CEEAC056817}" type="presParOf" srcId="{D831A090-75D1-4C8A-A1B1-E904DA2C7ED1}" destId="{A533E08A-448E-4035-ABB3-107B41FFDAED}" srcOrd="0" destOrd="0" presId="urn:microsoft.com/office/officeart/2005/8/layout/list1"/>
    <dgm:cxn modelId="{BE8B0C2B-05BD-4292-8C49-CA10748DC311}" type="presParOf" srcId="{D831A090-75D1-4C8A-A1B1-E904DA2C7ED1}" destId="{9B405F35-794B-4631-93ED-220943CAB45D}" srcOrd="1" destOrd="0" presId="urn:microsoft.com/office/officeart/2005/8/layout/list1"/>
    <dgm:cxn modelId="{12247BD4-F1CF-4C7D-970D-D76193322225}" type="presParOf" srcId="{D36E67D5-F130-4DD9-8EF3-E99F87D50292}" destId="{FA611CD9-C9A5-4795-A18A-3F2C8CF375EC}" srcOrd="13" destOrd="0" presId="urn:microsoft.com/office/officeart/2005/8/layout/list1"/>
    <dgm:cxn modelId="{521032BF-9421-43F4-908A-8DDFFD499408}" type="presParOf" srcId="{D36E67D5-F130-4DD9-8EF3-E99F87D50292}" destId="{253C6506-8054-484D-A3E6-858C119AF66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9005FA-FF54-4565-BF57-43B89B9F902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B30000E5-C12A-4768-8F0D-6BDAAAE1BEA5}">
      <dgm:prSet phldrT="[Text]"/>
      <dgm:spPr/>
      <dgm:t>
        <a:bodyPr/>
        <a:lstStyle/>
        <a:p>
          <a:r>
            <a:rPr lang="ar-SA" dirty="0">
              <a:cs typeface="B Titr" panose="00000700000000000000" pitchFamily="2" charset="-78"/>
            </a:rPr>
            <a:t>همکاری در برگزاری و شرکت در رویداد روز کارآموز سال 1403 به صورت غرفه</a:t>
          </a:r>
          <a:endParaRPr lang="en-US" dirty="0">
            <a:cs typeface="B Titr" panose="00000700000000000000" pitchFamily="2" charset="-78"/>
          </a:endParaRPr>
        </a:p>
      </dgm:t>
    </dgm:pt>
    <dgm:pt modelId="{AF96216C-11AC-46B1-BF62-CBB7D48D7EE2}" type="parTrans" cxnId="{9CDDFF6F-FAF8-493B-A9D8-E39760434210}">
      <dgm:prSet/>
      <dgm:spPr/>
      <dgm:t>
        <a:bodyPr/>
        <a:lstStyle/>
        <a:p>
          <a:endParaRPr lang="en-US"/>
        </a:p>
      </dgm:t>
    </dgm:pt>
    <dgm:pt modelId="{FB7AFFF1-173C-4EC3-8EE1-FC4DE37FE64B}" type="sibTrans" cxnId="{9CDDFF6F-FAF8-493B-A9D8-E39760434210}">
      <dgm:prSet/>
      <dgm:spPr/>
      <dgm:t>
        <a:bodyPr/>
        <a:lstStyle/>
        <a:p>
          <a:endParaRPr lang="en-US"/>
        </a:p>
      </dgm:t>
    </dgm:pt>
    <dgm:pt modelId="{FB6DB46C-2F06-427A-91DC-810236889079}">
      <dgm:prSet/>
      <dgm:spPr/>
      <dgm:t>
        <a:bodyPr/>
        <a:lstStyle/>
        <a:p>
          <a:r>
            <a:rPr lang="fa-IR" dirty="0">
              <a:cs typeface="B Titr" panose="00000700000000000000" pitchFamily="2" charset="-78"/>
            </a:rPr>
            <a:t>همکاری در بر</a:t>
          </a:r>
          <a:r>
            <a:rPr lang="ar-SA" dirty="0">
              <a:cs typeface="B Titr" panose="00000700000000000000" pitchFamily="2" charset="-78"/>
            </a:rPr>
            <a:t>گزاری رویداد روز پروژه سال 1403</a:t>
          </a:r>
          <a:endParaRPr lang="fa-IR" dirty="0">
            <a:cs typeface="B Titr" panose="00000700000000000000" pitchFamily="2" charset="-78"/>
          </a:endParaRPr>
        </a:p>
      </dgm:t>
    </dgm:pt>
    <dgm:pt modelId="{750647E8-6984-4F26-870F-A3C596106C5A}" type="parTrans" cxnId="{139EB3D0-739F-43A0-8EBE-2EC4C36F0B1B}">
      <dgm:prSet/>
      <dgm:spPr/>
      <dgm:t>
        <a:bodyPr/>
        <a:lstStyle/>
        <a:p>
          <a:endParaRPr lang="en-US"/>
        </a:p>
      </dgm:t>
    </dgm:pt>
    <dgm:pt modelId="{CF4EBA23-D088-42B0-B306-2ACFEC72FDF9}" type="sibTrans" cxnId="{139EB3D0-739F-43A0-8EBE-2EC4C36F0B1B}">
      <dgm:prSet/>
      <dgm:spPr/>
      <dgm:t>
        <a:bodyPr/>
        <a:lstStyle/>
        <a:p>
          <a:endParaRPr lang="en-US"/>
        </a:p>
      </dgm:t>
    </dgm:pt>
    <dgm:pt modelId="{3B97BBC2-D0F6-4AF4-8ED9-BADA843125FE}">
      <dgm:prSet/>
      <dgm:spPr/>
      <dgm:t>
        <a:bodyPr/>
        <a:lstStyle/>
        <a:p>
          <a:r>
            <a:rPr lang="fa-IR" dirty="0">
              <a:cs typeface="B Titr" panose="00000700000000000000" pitchFamily="2" charset="-78"/>
            </a:rPr>
            <a:t>کارگاه </a:t>
          </a:r>
          <a:r>
            <a:rPr lang="ar-SA" dirty="0">
              <a:cs typeface="B Titr" panose="00000700000000000000" pitchFamily="2" charset="-78"/>
            </a:rPr>
            <a:t>آموزش برنامه نویسی شبکه- سوکت پروگرامینگ</a:t>
          </a:r>
          <a:endParaRPr lang="en-US" dirty="0">
            <a:cs typeface="B Titr" panose="00000700000000000000" pitchFamily="2" charset="-78"/>
          </a:endParaRPr>
        </a:p>
      </dgm:t>
    </dgm:pt>
    <dgm:pt modelId="{164B5808-CC97-457B-9657-1EACE083E0F5}" type="parTrans" cxnId="{F1B3E89C-539B-4A08-94B6-CB88D8632E5D}">
      <dgm:prSet/>
      <dgm:spPr/>
      <dgm:t>
        <a:bodyPr/>
        <a:lstStyle/>
        <a:p>
          <a:endParaRPr lang="en-US"/>
        </a:p>
      </dgm:t>
    </dgm:pt>
    <dgm:pt modelId="{359B9C76-594D-430A-8630-25890610A715}" type="sibTrans" cxnId="{F1B3E89C-539B-4A08-94B6-CB88D8632E5D}">
      <dgm:prSet/>
      <dgm:spPr/>
      <dgm:t>
        <a:bodyPr/>
        <a:lstStyle/>
        <a:p>
          <a:endParaRPr lang="en-US"/>
        </a:p>
      </dgm:t>
    </dgm:pt>
    <dgm:pt modelId="{14B49E48-11D9-4C33-86E0-93940B522958}">
      <dgm:prSet/>
      <dgm:spPr/>
      <dgm:t>
        <a:bodyPr/>
        <a:lstStyle/>
        <a:p>
          <a:pPr rtl="1"/>
          <a:r>
            <a:rPr lang="fa-IR" dirty="0">
              <a:cs typeface="B Titr" panose="00000700000000000000" pitchFamily="2" charset="-78"/>
            </a:rPr>
            <a:t>کارگاه </a:t>
          </a:r>
          <a:r>
            <a:rPr lang="ar-SA" dirty="0">
              <a:cs typeface="B Titr" panose="00000700000000000000" pitchFamily="2" charset="-78"/>
            </a:rPr>
            <a:t>آشنایی با تست نرم افزار- </a:t>
          </a:r>
          <a:r>
            <a:rPr lang="en-US" dirty="0">
              <a:cs typeface="B Titr" panose="00000700000000000000" pitchFamily="2" charset="-78"/>
            </a:rPr>
            <a:t>Playwright</a:t>
          </a:r>
        </a:p>
      </dgm:t>
    </dgm:pt>
    <dgm:pt modelId="{7DF28953-4353-4F03-808F-F8C80ED76E9B}" type="parTrans" cxnId="{905BF48A-8ECB-4B22-95FF-B2BC5FE85328}">
      <dgm:prSet/>
      <dgm:spPr/>
      <dgm:t>
        <a:bodyPr/>
        <a:lstStyle/>
        <a:p>
          <a:endParaRPr lang="en-US"/>
        </a:p>
      </dgm:t>
    </dgm:pt>
    <dgm:pt modelId="{34C61213-5583-413A-84CC-C822DCCD7914}" type="sibTrans" cxnId="{905BF48A-8ECB-4B22-95FF-B2BC5FE85328}">
      <dgm:prSet/>
      <dgm:spPr/>
      <dgm:t>
        <a:bodyPr/>
        <a:lstStyle/>
        <a:p>
          <a:endParaRPr lang="en-US"/>
        </a:p>
      </dgm:t>
    </dgm:pt>
    <dgm:pt modelId="{DFAE507B-A71B-4920-9BBD-FFDEE686CA9D}" type="pres">
      <dgm:prSet presAssocID="{389005FA-FF54-4565-BF57-43B89B9F902F}" presName="linearFlow" presStyleCnt="0">
        <dgm:presLayoutVars>
          <dgm:dir val="rev"/>
          <dgm:resizeHandles val="exact"/>
        </dgm:presLayoutVars>
      </dgm:prSet>
      <dgm:spPr/>
      <dgm:t>
        <a:bodyPr/>
        <a:lstStyle/>
        <a:p>
          <a:endParaRPr lang="en-US"/>
        </a:p>
      </dgm:t>
    </dgm:pt>
    <dgm:pt modelId="{1003FC8E-1DFF-4C36-9370-E56E28BB76A7}" type="pres">
      <dgm:prSet presAssocID="{B30000E5-C12A-4768-8F0D-6BDAAAE1BEA5}" presName="composite" presStyleCnt="0"/>
      <dgm:spPr/>
    </dgm:pt>
    <dgm:pt modelId="{F76E7A9D-6071-4B92-A63C-F63753F898D9}" type="pres">
      <dgm:prSet presAssocID="{B30000E5-C12A-4768-8F0D-6BDAAAE1BEA5}" presName="imgShp" presStyleLbl="fgImgPlace1" presStyleIdx="0" presStyleCnt="4"/>
      <dgm:spPr>
        <a:blipFill>
          <a:blip xmlns:r="http://schemas.openxmlformats.org/officeDocument/2006/relationships" r:embed="rId1"/>
          <a:srcRect/>
          <a:stretch>
            <a:fillRect l="-17000" r="-17000"/>
          </a:stretch>
        </a:blipFill>
      </dgm:spPr>
    </dgm:pt>
    <dgm:pt modelId="{9C642B9F-4539-4D65-BEEC-52C3CFF94594}" type="pres">
      <dgm:prSet presAssocID="{B30000E5-C12A-4768-8F0D-6BDAAAE1BEA5}" presName="txShp" presStyleLbl="node1" presStyleIdx="0" presStyleCnt="4">
        <dgm:presLayoutVars>
          <dgm:bulletEnabled val="1"/>
        </dgm:presLayoutVars>
      </dgm:prSet>
      <dgm:spPr/>
      <dgm:t>
        <a:bodyPr/>
        <a:lstStyle/>
        <a:p>
          <a:endParaRPr lang="en-US"/>
        </a:p>
      </dgm:t>
    </dgm:pt>
    <dgm:pt modelId="{D2AC5827-03FF-47CF-AFBF-821620FC1D00}" type="pres">
      <dgm:prSet presAssocID="{FB7AFFF1-173C-4EC3-8EE1-FC4DE37FE64B}" presName="spacing" presStyleCnt="0"/>
      <dgm:spPr/>
    </dgm:pt>
    <dgm:pt modelId="{BEC53044-8DC8-4B37-858E-11A020AD59E2}" type="pres">
      <dgm:prSet presAssocID="{FB6DB46C-2F06-427A-91DC-810236889079}" presName="composite" presStyleCnt="0"/>
      <dgm:spPr/>
    </dgm:pt>
    <dgm:pt modelId="{ED5641FA-5CEF-4750-ABE6-D6B6EB746642}" type="pres">
      <dgm:prSet presAssocID="{FB6DB46C-2F06-427A-91DC-810236889079}" presName="imgShp" presStyleLbl="fgImgPlace1" presStyleIdx="1" presStyleCnt="4"/>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8AA571C4-12AE-4943-BE67-AA575B5242F6}" type="pres">
      <dgm:prSet presAssocID="{FB6DB46C-2F06-427A-91DC-810236889079}" presName="txShp" presStyleLbl="node1" presStyleIdx="1" presStyleCnt="4">
        <dgm:presLayoutVars>
          <dgm:bulletEnabled val="1"/>
        </dgm:presLayoutVars>
      </dgm:prSet>
      <dgm:spPr/>
      <dgm:t>
        <a:bodyPr/>
        <a:lstStyle/>
        <a:p>
          <a:endParaRPr lang="en-US"/>
        </a:p>
      </dgm:t>
    </dgm:pt>
    <dgm:pt modelId="{A88DA85C-B424-4FAC-BE02-F6BDFEE06FD6}" type="pres">
      <dgm:prSet presAssocID="{CF4EBA23-D088-42B0-B306-2ACFEC72FDF9}" presName="spacing" presStyleCnt="0"/>
      <dgm:spPr/>
    </dgm:pt>
    <dgm:pt modelId="{C62A19E5-1F9D-4609-9743-8C9E2EAD0C11}" type="pres">
      <dgm:prSet presAssocID="{3B97BBC2-D0F6-4AF4-8ED9-BADA843125FE}" presName="composite" presStyleCnt="0"/>
      <dgm:spPr/>
    </dgm:pt>
    <dgm:pt modelId="{B71E09FC-92C9-4837-BF71-FBCAD4258589}" type="pres">
      <dgm:prSet presAssocID="{3B97BBC2-D0F6-4AF4-8ED9-BADA843125FE}" presName="imgShp" presStyleLbl="fgImgPlace1" presStyleIdx="2" presStyleCnt="4"/>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t="-21000" b="-21000"/>
          </a:stretch>
        </a:blipFill>
      </dgm:spPr>
      <dgm:t>
        <a:bodyPr/>
        <a:lstStyle/>
        <a:p>
          <a:endParaRPr lang="en-US"/>
        </a:p>
      </dgm:t>
    </dgm:pt>
    <dgm:pt modelId="{FFA95C34-2E77-491D-964F-A7A391C1DBE5}" type="pres">
      <dgm:prSet presAssocID="{3B97BBC2-D0F6-4AF4-8ED9-BADA843125FE}" presName="txShp" presStyleLbl="node1" presStyleIdx="2" presStyleCnt="4">
        <dgm:presLayoutVars>
          <dgm:bulletEnabled val="1"/>
        </dgm:presLayoutVars>
      </dgm:prSet>
      <dgm:spPr/>
      <dgm:t>
        <a:bodyPr/>
        <a:lstStyle/>
        <a:p>
          <a:endParaRPr lang="en-US"/>
        </a:p>
      </dgm:t>
    </dgm:pt>
    <dgm:pt modelId="{C3B58F7B-9073-469E-B689-54D8E8A9149B}" type="pres">
      <dgm:prSet presAssocID="{359B9C76-594D-430A-8630-25890610A715}" presName="spacing" presStyleCnt="0"/>
      <dgm:spPr/>
    </dgm:pt>
    <dgm:pt modelId="{33991C06-0195-48E2-AEB8-BD02CDABF242}" type="pres">
      <dgm:prSet presAssocID="{14B49E48-11D9-4C33-86E0-93940B522958}" presName="composite" presStyleCnt="0"/>
      <dgm:spPr/>
    </dgm:pt>
    <dgm:pt modelId="{28B48D03-819B-466E-98B1-D6232F967701}" type="pres">
      <dgm:prSet presAssocID="{14B49E48-11D9-4C33-86E0-93940B522958}" presName="imgShp" presStyleLbl="fgImgPlace1" presStyleIdx="3" presStyleCnt="4"/>
      <dgm:spPr>
        <a:blipFill>
          <a:blip xmlns:r="http://schemas.openxmlformats.org/officeDocument/2006/relationships" r:embed="rId4"/>
          <a:srcRect/>
          <a:stretch>
            <a:fillRect t="-20000" b="-20000"/>
          </a:stretch>
        </a:blipFill>
      </dgm:spPr>
    </dgm:pt>
    <dgm:pt modelId="{0E899A3E-2FF8-4022-BEA9-26EB5A8B263D}" type="pres">
      <dgm:prSet presAssocID="{14B49E48-11D9-4C33-86E0-93940B522958}" presName="txShp" presStyleLbl="node1" presStyleIdx="3" presStyleCnt="4">
        <dgm:presLayoutVars>
          <dgm:bulletEnabled val="1"/>
        </dgm:presLayoutVars>
      </dgm:prSet>
      <dgm:spPr/>
      <dgm:t>
        <a:bodyPr/>
        <a:lstStyle/>
        <a:p>
          <a:endParaRPr lang="en-US"/>
        </a:p>
      </dgm:t>
    </dgm:pt>
  </dgm:ptLst>
  <dgm:cxnLst>
    <dgm:cxn modelId="{1363A2FD-7B34-4329-8BB5-5696F938A240}" type="presOf" srcId="{14B49E48-11D9-4C33-86E0-93940B522958}" destId="{0E899A3E-2FF8-4022-BEA9-26EB5A8B263D}" srcOrd="0" destOrd="0" presId="urn:microsoft.com/office/officeart/2005/8/layout/vList3"/>
    <dgm:cxn modelId="{E13FB492-39D4-457F-80FE-AC68F79D6CA6}" type="presOf" srcId="{389005FA-FF54-4565-BF57-43B89B9F902F}" destId="{DFAE507B-A71B-4920-9BBD-FFDEE686CA9D}" srcOrd="0" destOrd="0" presId="urn:microsoft.com/office/officeart/2005/8/layout/vList3"/>
    <dgm:cxn modelId="{85CFF2FE-0EB5-4F95-854A-6BD197173D4E}" type="presOf" srcId="{3B97BBC2-D0F6-4AF4-8ED9-BADA843125FE}" destId="{FFA95C34-2E77-491D-964F-A7A391C1DBE5}" srcOrd="0" destOrd="0" presId="urn:microsoft.com/office/officeart/2005/8/layout/vList3"/>
    <dgm:cxn modelId="{2C8F5B66-D571-4748-9906-E2B01FDDD81E}" type="presOf" srcId="{B30000E5-C12A-4768-8F0D-6BDAAAE1BEA5}" destId="{9C642B9F-4539-4D65-BEEC-52C3CFF94594}" srcOrd="0" destOrd="0" presId="urn:microsoft.com/office/officeart/2005/8/layout/vList3"/>
    <dgm:cxn modelId="{9CDDFF6F-FAF8-493B-A9D8-E39760434210}" srcId="{389005FA-FF54-4565-BF57-43B89B9F902F}" destId="{B30000E5-C12A-4768-8F0D-6BDAAAE1BEA5}" srcOrd="0" destOrd="0" parTransId="{AF96216C-11AC-46B1-BF62-CBB7D48D7EE2}" sibTransId="{FB7AFFF1-173C-4EC3-8EE1-FC4DE37FE64B}"/>
    <dgm:cxn modelId="{7CC15462-441C-4141-A080-10942FD43148}" type="presOf" srcId="{FB6DB46C-2F06-427A-91DC-810236889079}" destId="{8AA571C4-12AE-4943-BE67-AA575B5242F6}" srcOrd="0" destOrd="0" presId="urn:microsoft.com/office/officeart/2005/8/layout/vList3"/>
    <dgm:cxn modelId="{905BF48A-8ECB-4B22-95FF-B2BC5FE85328}" srcId="{389005FA-FF54-4565-BF57-43B89B9F902F}" destId="{14B49E48-11D9-4C33-86E0-93940B522958}" srcOrd="3" destOrd="0" parTransId="{7DF28953-4353-4F03-808F-F8C80ED76E9B}" sibTransId="{34C61213-5583-413A-84CC-C822DCCD7914}"/>
    <dgm:cxn modelId="{F1B3E89C-539B-4A08-94B6-CB88D8632E5D}" srcId="{389005FA-FF54-4565-BF57-43B89B9F902F}" destId="{3B97BBC2-D0F6-4AF4-8ED9-BADA843125FE}" srcOrd="2" destOrd="0" parTransId="{164B5808-CC97-457B-9657-1EACE083E0F5}" sibTransId="{359B9C76-594D-430A-8630-25890610A715}"/>
    <dgm:cxn modelId="{139EB3D0-739F-43A0-8EBE-2EC4C36F0B1B}" srcId="{389005FA-FF54-4565-BF57-43B89B9F902F}" destId="{FB6DB46C-2F06-427A-91DC-810236889079}" srcOrd="1" destOrd="0" parTransId="{750647E8-6984-4F26-870F-A3C596106C5A}" sibTransId="{CF4EBA23-D088-42B0-B306-2ACFEC72FDF9}"/>
    <dgm:cxn modelId="{CE5DB9BC-8B1B-4499-A8A6-C976FA2C6BCE}" type="presParOf" srcId="{DFAE507B-A71B-4920-9BBD-FFDEE686CA9D}" destId="{1003FC8E-1DFF-4C36-9370-E56E28BB76A7}" srcOrd="0" destOrd="0" presId="urn:microsoft.com/office/officeart/2005/8/layout/vList3"/>
    <dgm:cxn modelId="{8E1ABC23-1C04-4CD4-AF35-685AAAA57AB7}" type="presParOf" srcId="{1003FC8E-1DFF-4C36-9370-E56E28BB76A7}" destId="{F76E7A9D-6071-4B92-A63C-F63753F898D9}" srcOrd="0" destOrd="0" presId="urn:microsoft.com/office/officeart/2005/8/layout/vList3"/>
    <dgm:cxn modelId="{66ADD6EE-32D2-4262-AAE9-6BFD7D2587E5}" type="presParOf" srcId="{1003FC8E-1DFF-4C36-9370-E56E28BB76A7}" destId="{9C642B9F-4539-4D65-BEEC-52C3CFF94594}" srcOrd="1" destOrd="0" presId="urn:microsoft.com/office/officeart/2005/8/layout/vList3"/>
    <dgm:cxn modelId="{D095E22A-9560-47B7-BFBE-11BAFE5B136B}" type="presParOf" srcId="{DFAE507B-A71B-4920-9BBD-FFDEE686CA9D}" destId="{D2AC5827-03FF-47CF-AFBF-821620FC1D00}" srcOrd="1" destOrd="0" presId="urn:microsoft.com/office/officeart/2005/8/layout/vList3"/>
    <dgm:cxn modelId="{EF1526A9-F09F-4F90-9555-FA091EF223B6}" type="presParOf" srcId="{DFAE507B-A71B-4920-9BBD-FFDEE686CA9D}" destId="{BEC53044-8DC8-4B37-858E-11A020AD59E2}" srcOrd="2" destOrd="0" presId="urn:microsoft.com/office/officeart/2005/8/layout/vList3"/>
    <dgm:cxn modelId="{28434A9D-03E3-4153-860D-5F18DA0E926F}" type="presParOf" srcId="{BEC53044-8DC8-4B37-858E-11A020AD59E2}" destId="{ED5641FA-5CEF-4750-ABE6-D6B6EB746642}" srcOrd="0" destOrd="0" presId="urn:microsoft.com/office/officeart/2005/8/layout/vList3"/>
    <dgm:cxn modelId="{C361F65B-FA99-45BE-B2D5-89F0561684E0}" type="presParOf" srcId="{BEC53044-8DC8-4B37-858E-11A020AD59E2}" destId="{8AA571C4-12AE-4943-BE67-AA575B5242F6}" srcOrd="1" destOrd="0" presId="urn:microsoft.com/office/officeart/2005/8/layout/vList3"/>
    <dgm:cxn modelId="{AADD5062-152E-48A7-A602-46E7861B0C0E}" type="presParOf" srcId="{DFAE507B-A71B-4920-9BBD-FFDEE686CA9D}" destId="{A88DA85C-B424-4FAC-BE02-F6BDFEE06FD6}" srcOrd="3" destOrd="0" presId="urn:microsoft.com/office/officeart/2005/8/layout/vList3"/>
    <dgm:cxn modelId="{2C71BE99-43FF-47C4-9E5C-E371998689E9}" type="presParOf" srcId="{DFAE507B-A71B-4920-9BBD-FFDEE686CA9D}" destId="{C62A19E5-1F9D-4609-9743-8C9E2EAD0C11}" srcOrd="4" destOrd="0" presId="urn:microsoft.com/office/officeart/2005/8/layout/vList3"/>
    <dgm:cxn modelId="{1EC8BFBC-48DE-48C2-99E5-83588AAF82CE}" type="presParOf" srcId="{C62A19E5-1F9D-4609-9743-8C9E2EAD0C11}" destId="{B71E09FC-92C9-4837-BF71-FBCAD4258589}" srcOrd="0" destOrd="0" presId="urn:microsoft.com/office/officeart/2005/8/layout/vList3"/>
    <dgm:cxn modelId="{6D6EB82C-80E8-4901-9DB6-46F7C22CE062}" type="presParOf" srcId="{C62A19E5-1F9D-4609-9743-8C9E2EAD0C11}" destId="{FFA95C34-2E77-491D-964F-A7A391C1DBE5}" srcOrd="1" destOrd="0" presId="urn:microsoft.com/office/officeart/2005/8/layout/vList3"/>
    <dgm:cxn modelId="{E7850F26-7462-4F30-8A05-28DD4AA951E2}" type="presParOf" srcId="{DFAE507B-A71B-4920-9BBD-FFDEE686CA9D}" destId="{C3B58F7B-9073-469E-B689-54D8E8A9149B}" srcOrd="5" destOrd="0" presId="urn:microsoft.com/office/officeart/2005/8/layout/vList3"/>
    <dgm:cxn modelId="{4E810888-3E52-40BD-9952-DFA1035FA61C}" type="presParOf" srcId="{DFAE507B-A71B-4920-9BBD-FFDEE686CA9D}" destId="{33991C06-0195-48E2-AEB8-BD02CDABF242}" srcOrd="6" destOrd="0" presId="urn:microsoft.com/office/officeart/2005/8/layout/vList3"/>
    <dgm:cxn modelId="{8C186924-3928-4E9E-BAD1-1EA11E51F9D8}" type="presParOf" srcId="{33991C06-0195-48E2-AEB8-BD02CDABF242}" destId="{28B48D03-819B-466E-98B1-D6232F967701}" srcOrd="0" destOrd="0" presId="urn:microsoft.com/office/officeart/2005/8/layout/vList3"/>
    <dgm:cxn modelId="{C8CA1804-F150-4934-AE09-54B89BE53D2E}" type="presParOf" srcId="{33991C06-0195-48E2-AEB8-BD02CDABF242}" destId="{0E899A3E-2FF8-4022-BEA9-26EB5A8B263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42B9F-4539-4D65-BEEC-52C3CFF94594}">
      <dsp:nvSpPr>
        <dsp:cNvPr id="0" name=""/>
        <dsp:cNvSpPr/>
      </dsp:nvSpPr>
      <dsp:spPr>
        <a:xfrm>
          <a:off x="1373472" y="2909"/>
          <a:ext cx="6396058" cy="950260"/>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419038" bIns="76200" numCol="1" spcCol="1270" anchor="ctr" anchorCtr="0">
          <a:noAutofit/>
        </a:bodyPr>
        <a:lstStyle/>
        <a:p>
          <a:pPr lvl="0" algn="ctr" defTabSz="889000">
            <a:lnSpc>
              <a:spcPct val="90000"/>
            </a:lnSpc>
            <a:spcBef>
              <a:spcPct val="0"/>
            </a:spcBef>
            <a:spcAft>
              <a:spcPct val="35000"/>
            </a:spcAft>
          </a:pPr>
          <a:r>
            <a:rPr lang="fa-IR" sz="2000" kern="1200" dirty="0">
              <a:cs typeface="B Titr" panose="00000700000000000000" pitchFamily="2" charset="-78"/>
            </a:rPr>
            <a:t>سامانه دانش بنیان امن سازی و مدیریت کاربران و شبکه سبلان</a:t>
          </a:r>
          <a:endParaRPr lang="en-US" sz="2000" kern="1200" dirty="0">
            <a:cs typeface="B Titr" panose="00000700000000000000" pitchFamily="2" charset="-78"/>
          </a:endParaRPr>
        </a:p>
      </dsp:txBody>
      <dsp:txXfrm>
        <a:off x="1373472" y="2909"/>
        <a:ext cx="6158493" cy="950260"/>
      </dsp:txXfrm>
    </dsp:sp>
    <dsp:sp modelId="{F76E7A9D-6071-4B92-A63C-F63753F898D9}">
      <dsp:nvSpPr>
        <dsp:cNvPr id="0" name=""/>
        <dsp:cNvSpPr/>
      </dsp:nvSpPr>
      <dsp:spPr>
        <a:xfrm>
          <a:off x="7294400" y="2909"/>
          <a:ext cx="950260" cy="95026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17D8B8-2E92-4ACB-B927-9661BC3AE2E8}">
      <dsp:nvSpPr>
        <dsp:cNvPr id="0" name=""/>
        <dsp:cNvSpPr/>
      </dsp:nvSpPr>
      <dsp:spPr>
        <a:xfrm>
          <a:off x="1419523" y="1255949"/>
          <a:ext cx="6396058" cy="950260"/>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419038" bIns="76200" numCol="1" spcCol="1270" anchor="ctr" anchorCtr="0">
          <a:noAutofit/>
        </a:bodyPr>
        <a:lstStyle/>
        <a:p>
          <a:pPr lvl="0" algn="ctr" defTabSz="889000">
            <a:lnSpc>
              <a:spcPct val="90000"/>
            </a:lnSpc>
            <a:spcBef>
              <a:spcPct val="0"/>
            </a:spcBef>
            <a:spcAft>
              <a:spcPct val="35000"/>
            </a:spcAft>
          </a:pPr>
          <a:r>
            <a:rPr lang="fa-IR" sz="2000" kern="1200" dirty="0">
              <a:cs typeface="B Titr" panose="00000700000000000000" pitchFamily="2" charset="-78"/>
            </a:rPr>
            <a:t>سامانه فایروال</a:t>
          </a:r>
        </a:p>
      </dsp:txBody>
      <dsp:txXfrm>
        <a:off x="1419523" y="1255949"/>
        <a:ext cx="6158493" cy="950260"/>
      </dsp:txXfrm>
    </dsp:sp>
    <dsp:sp modelId="{D1CDDE07-E3A8-4EE8-BD3E-CFA904B126FE}">
      <dsp:nvSpPr>
        <dsp:cNvPr id="0" name=""/>
        <dsp:cNvSpPr/>
      </dsp:nvSpPr>
      <dsp:spPr>
        <a:xfrm>
          <a:off x="7294400" y="1236829"/>
          <a:ext cx="950260" cy="950260"/>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918" t="6704" r="-2918" b="6704"/>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44F7D-7285-47B6-8771-72130C73582D}">
      <dsp:nvSpPr>
        <dsp:cNvPr id="0" name=""/>
        <dsp:cNvSpPr/>
      </dsp:nvSpPr>
      <dsp:spPr>
        <a:xfrm>
          <a:off x="1359610" y="2498473"/>
          <a:ext cx="6396058" cy="950260"/>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419038" bIns="76200" numCol="1" spcCol="1270" anchor="ctr" anchorCtr="0">
          <a:noAutofit/>
        </a:bodyPr>
        <a:lstStyle/>
        <a:p>
          <a:pPr lvl="0" algn="ctr" defTabSz="889000">
            <a:lnSpc>
              <a:spcPct val="90000"/>
            </a:lnSpc>
            <a:spcBef>
              <a:spcPct val="0"/>
            </a:spcBef>
            <a:spcAft>
              <a:spcPct val="35000"/>
            </a:spcAft>
          </a:pPr>
          <a:r>
            <a:rPr lang="fa-IR" sz="2000" kern="1200" dirty="0">
              <a:cs typeface="B Titr" panose="00000700000000000000" pitchFamily="2" charset="-78"/>
            </a:rPr>
            <a:t>سامانه دانش بنیان سوییچ امن توزیع شده</a:t>
          </a:r>
        </a:p>
      </dsp:txBody>
      <dsp:txXfrm>
        <a:off x="1359610" y="2498473"/>
        <a:ext cx="6158493" cy="950260"/>
      </dsp:txXfrm>
    </dsp:sp>
    <dsp:sp modelId="{C0F5AD6C-1338-4E0B-8C94-5EB72F7D7B53}">
      <dsp:nvSpPr>
        <dsp:cNvPr id="0" name=""/>
        <dsp:cNvSpPr/>
      </dsp:nvSpPr>
      <dsp:spPr>
        <a:xfrm>
          <a:off x="7332370" y="2470750"/>
          <a:ext cx="1005707" cy="1005707"/>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9090" b="909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F28D2A-CF64-4496-86C5-4BDDC2CB623E}">
      <dsp:nvSpPr>
        <dsp:cNvPr id="0" name=""/>
        <dsp:cNvSpPr/>
      </dsp:nvSpPr>
      <dsp:spPr>
        <a:xfrm>
          <a:off x="1373472" y="3760117"/>
          <a:ext cx="6396058" cy="950260"/>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419038" bIns="76200" numCol="1" spcCol="1270" anchor="ctr" anchorCtr="0">
          <a:noAutofit/>
        </a:bodyPr>
        <a:lstStyle/>
        <a:p>
          <a:pPr lvl="0" algn="ctr" defTabSz="889000">
            <a:lnSpc>
              <a:spcPct val="90000"/>
            </a:lnSpc>
            <a:spcBef>
              <a:spcPct val="0"/>
            </a:spcBef>
            <a:spcAft>
              <a:spcPct val="35000"/>
            </a:spcAft>
          </a:pPr>
          <a:r>
            <a:rPr lang="fa-IR" sz="2000" kern="1200">
              <a:cs typeface="B Titr" panose="00000700000000000000" pitchFamily="2" charset="-78"/>
            </a:rPr>
            <a:t>سامانه مدیریت و امن سازی تلفن همراه فورگ</a:t>
          </a:r>
          <a:endParaRPr lang="fa-IR" sz="2000" kern="1200" dirty="0">
            <a:cs typeface="B Titr" panose="00000700000000000000" pitchFamily="2" charset="-78"/>
          </a:endParaRPr>
        </a:p>
      </dsp:txBody>
      <dsp:txXfrm>
        <a:off x="1373472" y="3760117"/>
        <a:ext cx="6158493" cy="950260"/>
      </dsp:txXfrm>
    </dsp:sp>
    <dsp:sp modelId="{083EB3C3-3881-4FC8-9146-17A218BFEF02}">
      <dsp:nvSpPr>
        <dsp:cNvPr id="0" name=""/>
        <dsp:cNvSpPr/>
      </dsp:nvSpPr>
      <dsp:spPr>
        <a:xfrm>
          <a:off x="7294400" y="3760117"/>
          <a:ext cx="950260" cy="95026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42B9F-4539-4D65-BEEC-52C3CFF94594}">
      <dsp:nvSpPr>
        <dsp:cNvPr id="0" name=""/>
        <dsp:cNvSpPr/>
      </dsp:nvSpPr>
      <dsp:spPr>
        <a:xfrm>
          <a:off x="1325226" y="2591"/>
          <a:ext cx="6215888" cy="96171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06680" rIns="424090" bIns="106680" numCol="1" spcCol="1270" anchor="ctr" anchorCtr="0">
          <a:noAutofit/>
        </a:bodyPr>
        <a:lstStyle/>
        <a:p>
          <a:pPr lvl="0" algn="ctr" defTabSz="1244600">
            <a:lnSpc>
              <a:spcPct val="90000"/>
            </a:lnSpc>
            <a:spcBef>
              <a:spcPct val="0"/>
            </a:spcBef>
            <a:spcAft>
              <a:spcPct val="35000"/>
            </a:spcAft>
          </a:pPr>
          <a:r>
            <a:rPr lang="fa-IR" sz="2800" kern="1200" dirty="0">
              <a:cs typeface="B Titr" panose="00000700000000000000" pitchFamily="2" charset="-78"/>
            </a:rPr>
            <a:t>سامانه رویدادنگار</a:t>
          </a:r>
          <a:endParaRPr lang="en-US" sz="2800" kern="1200" dirty="0">
            <a:cs typeface="B Titr" panose="00000700000000000000" pitchFamily="2" charset="-78"/>
          </a:endParaRPr>
        </a:p>
      </dsp:txBody>
      <dsp:txXfrm>
        <a:off x="1325226" y="2591"/>
        <a:ext cx="5975459" cy="961716"/>
      </dsp:txXfrm>
    </dsp:sp>
    <dsp:sp modelId="{F76E7A9D-6071-4B92-A63C-F63753F898D9}">
      <dsp:nvSpPr>
        <dsp:cNvPr id="0" name=""/>
        <dsp:cNvSpPr/>
      </dsp:nvSpPr>
      <dsp:spPr>
        <a:xfrm>
          <a:off x="7060256" y="2591"/>
          <a:ext cx="961716" cy="961716"/>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251" t="7248" r="-2251" b="7248"/>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A571C4-12AE-4943-BE67-AA575B5242F6}">
      <dsp:nvSpPr>
        <dsp:cNvPr id="0" name=""/>
        <dsp:cNvSpPr/>
      </dsp:nvSpPr>
      <dsp:spPr>
        <a:xfrm>
          <a:off x="1325226" y="1251387"/>
          <a:ext cx="6215888" cy="96171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06680" rIns="424090" bIns="106680" numCol="1" spcCol="1270" anchor="ctr" anchorCtr="0">
          <a:noAutofit/>
        </a:bodyPr>
        <a:lstStyle/>
        <a:p>
          <a:pPr lvl="0" algn="ctr" defTabSz="1244600">
            <a:lnSpc>
              <a:spcPct val="90000"/>
            </a:lnSpc>
            <a:spcBef>
              <a:spcPct val="0"/>
            </a:spcBef>
            <a:spcAft>
              <a:spcPct val="35000"/>
            </a:spcAft>
          </a:pPr>
          <a:r>
            <a:rPr lang="fa-IR" sz="2800" kern="1200" dirty="0">
              <a:cs typeface="B Titr" panose="00000700000000000000" pitchFamily="2" charset="-78"/>
            </a:rPr>
            <a:t>سخت افزارهای امن ساز ارتباطات تجهیزات</a:t>
          </a:r>
        </a:p>
      </dsp:txBody>
      <dsp:txXfrm>
        <a:off x="1325226" y="1251387"/>
        <a:ext cx="5975459" cy="961716"/>
      </dsp:txXfrm>
    </dsp:sp>
    <dsp:sp modelId="{ED5641FA-5CEF-4750-ABE6-D6B6EB746642}">
      <dsp:nvSpPr>
        <dsp:cNvPr id="0" name=""/>
        <dsp:cNvSpPr/>
      </dsp:nvSpPr>
      <dsp:spPr>
        <a:xfrm>
          <a:off x="7060256" y="1251387"/>
          <a:ext cx="961716" cy="96171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A95C34-2E77-491D-964F-A7A391C1DBE5}">
      <dsp:nvSpPr>
        <dsp:cNvPr id="0" name=""/>
        <dsp:cNvSpPr/>
      </dsp:nvSpPr>
      <dsp:spPr>
        <a:xfrm>
          <a:off x="1325226" y="2500183"/>
          <a:ext cx="6215888" cy="96171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06680" rIns="424090" bIns="106680" numCol="1" spcCol="1270" anchor="ctr" anchorCtr="0">
          <a:noAutofit/>
        </a:bodyPr>
        <a:lstStyle/>
        <a:p>
          <a:pPr lvl="0" algn="ctr" defTabSz="1244600">
            <a:lnSpc>
              <a:spcPct val="90000"/>
            </a:lnSpc>
            <a:spcBef>
              <a:spcPct val="0"/>
            </a:spcBef>
            <a:spcAft>
              <a:spcPct val="35000"/>
            </a:spcAft>
          </a:pPr>
          <a:r>
            <a:rPr lang="fa-IR" sz="2800" kern="1200" dirty="0">
              <a:cs typeface="B Titr" panose="00000700000000000000" pitchFamily="2" charset="-78"/>
            </a:rPr>
            <a:t>اپلیکیشن موبوپاک</a:t>
          </a:r>
          <a:endParaRPr lang="en-US" sz="2800" kern="1200" dirty="0">
            <a:cs typeface="B Titr" panose="00000700000000000000" pitchFamily="2" charset="-78"/>
          </a:endParaRPr>
        </a:p>
      </dsp:txBody>
      <dsp:txXfrm>
        <a:off x="1325226" y="2500183"/>
        <a:ext cx="5975459" cy="961716"/>
      </dsp:txXfrm>
    </dsp:sp>
    <dsp:sp modelId="{B71E09FC-92C9-4837-BF71-FBCAD4258589}">
      <dsp:nvSpPr>
        <dsp:cNvPr id="0" name=""/>
        <dsp:cNvSpPr/>
      </dsp:nvSpPr>
      <dsp:spPr>
        <a:xfrm>
          <a:off x="7060256" y="2500183"/>
          <a:ext cx="961716" cy="96171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899A3E-2FF8-4022-BEA9-26EB5A8B263D}">
      <dsp:nvSpPr>
        <dsp:cNvPr id="0" name=""/>
        <dsp:cNvSpPr/>
      </dsp:nvSpPr>
      <dsp:spPr>
        <a:xfrm>
          <a:off x="1325226" y="3748979"/>
          <a:ext cx="6215888" cy="96171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06680" rIns="424090" bIns="106680" numCol="1" spcCol="1270" anchor="ctr" anchorCtr="0">
          <a:noAutofit/>
        </a:bodyPr>
        <a:lstStyle/>
        <a:p>
          <a:pPr lvl="0" algn="ctr" defTabSz="1244600">
            <a:lnSpc>
              <a:spcPct val="90000"/>
            </a:lnSpc>
            <a:spcBef>
              <a:spcPct val="0"/>
            </a:spcBef>
            <a:spcAft>
              <a:spcPct val="35000"/>
            </a:spcAft>
          </a:pPr>
          <a:r>
            <a:rPr lang="fa-IR" sz="2800" kern="1200" dirty="0">
              <a:cs typeface="B Titr" panose="00000700000000000000" pitchFamily="2" charset="-78"/>
            </a:rPr>
            <a:t>اپلیکیشن تماس اینترنتی طنین</a:t>
          </a:r>
          <a:endParaRPr lang="en-US" sz="2800" kern="1200" dirty="0">
            <a:cs typeface="B Titr" panose="00000700000000000000" pitchFamily="2" charset="-78"/>
          </a:endParaRPr>
        </a:p>
      </dsp:txBody>
      <dsp:txXfrm>
        <a:off x="1325226" y="3748979"/>
        <a:ext cx="5975459" cy="961716"/>
      </dsp:txXfrm>
    </dsp:sp>
    <dsp:sp modelId="{28B48D03-819B-466E-98B1-D6232F967701}">
      <dsp:nvSpPr>
        <dsp:cNvPr id="0" name=""/>
        <dsp:cNvSpPr/>
      </dsp:nvSpPr>
      <dsp:spPr>
        <a:xfrm>
          <a:off x="7060256" y="3748979"/>
          <a:ext cx="961716" cy="961716"/>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2251" t="-2251" r="-2251" b="-2251"/>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D8BDD-EB33-4163-90D7-37B0271C6147}">
      <dsp:nvSpPr>
        <dsp:cNvPr id="0" name=""/>
        <dsp:cNvSpPr/>
      </dsp:nvSpPr>
      <dsp:spPr>
        <a:xfrm>
          <a:off x="0" y="1196145"/>
          <a:ext cx="9364132" cy="907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9128AA-60F0-4502-A291-C7C073C55967}">
      <dsp:nvSpPr>
        <dsp:cNvPr id="0" name=""/>
        <dsp:cNvSpPr/>
      </dsp:nvSpPr>
      <dsp:spPr>
        <a:xfrm>
          <a:off x="18896" y="32467"/>
          <a:ext cx="8877028" cy="169503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759" tIns="0" rIns="247759" bIns="0" numCol="1" spcCol="1270" anchor="ctr" anchorCtr="0">
          <a:noAutofit/>
        </a:bodyPr>
        <a:lstStyle/>
        <a:p>
          <a:pPr lvl="0" algn="r" defTabSz="800100" rtl="1">
            <a:lnSpc>
              <a:spcPct val="90000"/>
            </a:lnSpc>
            <a:spcBef>
              <a:spcPct val="0"/>
            </a:spcBef>
            <a:spcAft>
              <a:spcPct val="35000"/>
            </a:spcAft>
          </a:pPr>
          <a:r>
            <a:rPr lang="ar-SA" sz="1800" kern="1200" dirty="0">
              <a:cs typeface="B Titr" panose="00000700000000000000" pitchFamily="2" charset="-78"/>
            </a:rPr>
            <a:t>حمایت از پایانامه تحصیلات تکمیلی آقای محمدعلی افصحی پور </a:t>
          </a:r>
          <a:r>
            <a:rPr lang="fa-IR" sz="1800" kern="1200" dirty="0">
              <a:cs typeface="B Titr" panose="00000700000000000000" pitchFamily="2" charset="-78"/>
            </a:rPr>
            <a:t> با عنوان "پیاده سازی توافق کلید پساکوانتومی احراز اصالت شده مبتنی بر رمز عبور برای سامانه دیواره آتش سبلان" به ارزش 45 میلیون تومان</a:t>
          </a:r>
          <a:endParaRPr lang="en-US" sz="1800" kern="1200" dirty="0"/>
        </a:p>
      </dsp:txBody>
      <dsp:txXfrm>
        <a:off x="101641" y="115212"/>
        <a:ext cx="8711538" cy="1529548"/>
      </dsp:txXfrm>
    </dsp:sp>
    <dsp:sp modelId="{12965030-52D9-4014-A9BC-D6A855E88D9F}">
      <dsp:nvSpPr>
        <dsp:cNvPr id="0" name=""/>
        <dsp:cNvSpPr/>
      </dsp:nvSpPr>
      <dsp:spPr>
        <a:xfrm>
          <a:off x="0" y="2829105"/>
          <a:ext cx="9364132" cy="907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24CD52-767A-4181-97D5-68866C957C57}">
      <dsp:nvSpPr>
        <dsp:cNvPr id="0" name=""/>
        <dsp:cNvSpPr/>
      </dsp:nvSpPr>
      <dsp:spPr>
        <a:xfrm>
          <a:off x="18896" y="2297745"/>
          <a:ext cx="8877028" cy="10627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759" tIns="0" rIns="247759" bIns="0" numCol="1" spcCol="1270" anchor="ctr" anchorCtr="0">
          <a:noAutofit/>
        </a:bodyPr>
        <a:lstStyle/>
        <a:p>
          <a:pPr lvl="0" algn="r" defTabSz="800100" rtl="1">
            <a:lnSpc>
              <a:spcPct val="90000"/>
            </a:lnSpc>
            <a:spcBef>
              <a:spcPct val="0"/>
            </a:spcBef>
            <a:spcAft>
              <a:spcPct val="35000"/>
            </a:spcAft>
          </a:pPr>
          <a:r>
            <a:rPr lang="fa-IR" sz="1800" kern="1200" dirty="0">
              <a:cs typeface="B Titr" panose="00000700000000000000" pitchFamily="2" charset="-78"/>
            </a:rPr>
            <a:t>حمایت از پایان نامه کارشناسی آقای سید یوسف نوری بروجردی با عنوان " طراحی کلاینت نرم افزاری شبکه خصوصی مجازی" </a:t>
          </a:r>
        </a:p>
      </dsp:txBody>
      <dsp:txXfrm>
        <a:off x="70774" y="2349623"/>
        <a:ext cx="8773272" cy="958964"/>
      </dsp:txXfrm>
    </dsp:sp>
    <dsp:sp modelId="{09D196D0-D428-41D3-B428-68D7C697F270}">
      <dsp:nvSpPr>
        <dsp:cNvPr id="0" name=""/>
        <dsp:cNvSpPr/>
      </dsp:nvSpPr>
      <dsp:spPr>
        <a:xfrm>
          <a:off x="0" y="4462065"/>
          <a:ext cx="9364132" cy="907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2E1C3F-5F30-4476-AD2C-FA4989EA2A6D}">
      <dsp:nvSpPr>
        <dsp:cNvPr id="0" name=""/>
        <dsp:cNvSpPr/>
      </dsp:nvSpPr>
      <dsp:spPr>
        <a:xfrm>
          <a:off x="18896" y="3930705"/>
          <a:ext cx="8877028" cy="10627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759" tIns="0" rIns="247759" bIns="0" numCol="1" spcCol="1270" anchor="ctr" anchorCtr="0">
          <a:noAutofit/>
        </a:bodyPr>
        <a:lstStyle/>
        <a:p>
          <a:pPr lvl="0" algn="r" defTabSz="800100" rtl="1">
            <a:lnSpc>
              <a:spcPct val="90000"/>
            </a:lnSpc>
            <a:spcBef>
              <a:spcPct val="0"/>
            </a:spcBef>
            <a:spcAft>
              <a:spcPct val="35000"/>
            </a:spcAft>
          </a:pPr>
          <a:r>
            <a:rPr lang="ar-SA" sz="1800" kern="1200" dirty="0">
              <a:cs typeface="B Titr" panose="00000700000000000000" pitchFamily="2" charset="-78"/>
            </a:rPr>
            <a:t>جذب کارآموز کارشناسی در حوزه هوش مصنوعی </a:t>
          </a:r>
          <a:endParaRPr lang="en-US" sz="1800" kern="1200" dirty="0">
            <a:cs typeface="B Titr" panose="00000700000000000000" pitchFamily="2" charset="-78"/>
          </a:endParaRPr>
        </a:p>
      </dsp:txBody>
      <dsp:txXfrm>
        <a:off x="70774" y="3982583"/>
        <a:ext cx="8773272" cy="958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D8BDD-EB33-4163-90D7-37B0271C6147}">
      <dsp:nvSpPr>
        <dsp:cNvPr id="0" name=""/>
        <dsp:cNvSpPr/>
      </dsp:nvSpPr>
      <dsp:spPr>
        <a:xfrm>
          <a:off x="0" y="1381333"/>
          <a:ext cx="8787870" cy="604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9128AA-60F0-4502-A291-C7C073C55967}">
      <dsp:nvSpPr>
        <dsp:cNvPr id="0" name=""/>
        <dsp:cNvSpPr/>
      </dsp:nvSpPr>
      <dsp:spPr>
        <a:xfrm>
          <a:off x="11779" y="65012"/>
          <a:ext cx="8474436" cy="1670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512" tIns="0" rIns="232512" bIns="0" numCol="1" spcCol="1270" anchor="ctr" anchorCtr="0">
          <a:noAutofit/>
        </a:bodyPr>
        <a:lstStyle/>
        <a:p>
          <a:pPr lvl="0" algn="r" defTabSz="889000">
            <a:lnSpc>
              <a:spcPct val="90000"/>
            </a:lnSpc>
            <a:spcBef>
              <a:spcPct val="0"/>
            </a:spcBef>
            <a:spcAft>
              <a:spcPct val="35000"/>
            </a:spcAft>
          </a:pPr>
          <a:r>
            <a:rPr lang="ar-SA" sz="2000" kern="1200" dirty="0">
              <a:cs typeface="B Titr" panose="00000700000000000000" pitchFamily="2" charset="-78"/>
            </a:rPr>
            <a:t>حمایت از شرکت نوپای " نواندیشان یکتانام" مستقر در مرکز رشد دانشگاه اصفهان در قالب سرمایه گذاری و ارائه خدمات مشاوره ای، انعقاد تفاهم نامه همکاری</a:t>
          </a:r>
          <a:r>
            <a:rPr lang="fa-IR" sz="2000" kern="1200" dirty="0">
              <a:cs typeface="B Titr" panose="00000700000000000000" pitchFamily="2" charset="-78"/>
            </a:rPr>
            <a:t> به ارزش 120 میلیون تومان</a:t>
          </a:r>
        </a:p>
      </dsp:txBody>
      <dsp:txXfrm>
        <a:off x="93329" y="146562"/>
        <a:ext cx="8311336" cy="1507460"/>
      </dsp:txXfrm>
    </dsp:sp>
    <dsp:sp modelId="{0A9ACC09-1BD4-40B5-BB63-0DEC0BF72CA3}">
      <dsp:nvSpPr>
        <dsp:cNvPr id="0" name=""/>
        <dsp:cNvSpPr/>
      </dsp:nvSpPr>
      <dsp:spPr>
        <a:xfrm>
          <a:off x="0" y="2469973"/>
          <a:ext cx="8787870" cy="604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3C69DC-5362-40B1-9170-57EC6A46A23A}">
      <dsp:nvSpPr>
        <dsp:cNvPr id="0" name=""/>
        <dsp:cNvSpPr/>
      </dsp:nvSpPr>
      <dsp:spPr>
        <a:xfrm>
          <a:off x="2196967" y="2115733"/>
          <a:ext cx="6151509" cy="708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512" tIns="0" rIns="232512" bIns="0" numCol="1" spcCol="1270" anchor="ctr" anchorCtr="0">
          <a:noAutofit/>
        </a:bodyPr>
        <a:lstStyle/>
        <a:p>
          <a:pPr lvl="0" algn="r" defTabSz="800100" rtl="1">
            <a:lnSpc>
              <a:spcPct val="90000"/>
            </a:lnSpc>
            <a:spcBef>
              <a:spcPct val="0"/>
            </a:spcBef>
            <a:spcAft>
              <a:spcPct val="35000"/>
            </a:spcAft>
          </a:pPr>
          <a:r>
            <a:rPr lang="fa-IR" sz="1800" kern="1200" dirty="0">
              <a:cs typeface="B Titr" panose="00000700000000000000" pitchFamily="2" charset="-78"/>
            </a:rPr>
            <a:t>طراحی </a:t>
          </a:r>
          <a:r>
            <a:rPr lang="fa-IR" sz="1800" kern="1200" dirty="0">
              <a:solidFill>
                <a:prstClr val="white"/>
              </a:solidFill>
              <a:latin typeface="Trebuchet MS" panose="020B0603020202020204"/>
              <a:ea typeface="+mn-ea"/>
              <a:cs typeface="B Titr" panose="00000700000000000000" pitchFamily="2" charset="-78"/>
            </a:rPr>
            <a:t>برد توسعه اتصال مودم </a:t>
          </a:r>
          <a:r>
            <a:rPr lang="en-US" sz="1800" kern="1200" dirty="0">
              <a:solidFill>
                <a:prstClr val="white"/>
              </a:solidFill>
              <a:latin typeface="Trebuchet MS" panose="020B0603020202020204"/>
              <a:ea typeface="+mn-ea"/>
              <a:cs typeface="B Titr" panose="00000700000000000000" pitchFamily="2" charset="-78"/>
            </a:rPr>
            <a:t>LTE</a:t>
          </a:r>
          <a:r>
            <a:rPr lang="fa-IR" sz="1800" kern="1200" dirty="0">
              <a:solidFill>
                <a:prstClr val="white"/>
              </a:solidFill>
              <a:latin typeface="Trebuchet MS" panose="020B0603020202020204"/>
              <a:ea typeface="+mn-ea"/>
              <a:cs typeface="B Titr" panose="00000700000000000000" pitchFamily="2" charset="-78"/>
            </a:rPr>
            <a:t> </a:t>
          </a:r>
          <a:r>
            <a:rPr lang="fa-IR" sz="1800" kern="1200" dirty="0">
              <a:cs typeface="B Titr" panose="00000700000000000000" pitchFamily="2" charset="-78"/>
            </a:rPr>
            <a:t>برای رسپبری پای 4</a:t>
          </a:r>
          <a:endParaRPr lang="en-US" sz="1800" kern="1200" dirty="0">
            <a:cs typeface="B Titr" panose="00000700000000000000" pitchFamily="2" charset="-78"/>
          </a:endParaRPr>
        </a:p>
      </dsp:txBody>
      <dsp:txXfrm>
        <a:off x="2231552" y="2150318"/>
        <a:ext cx="6082339" cy="639310"/>
      </dsp:txXfrm>
    </dsp:sp>
    <dsp:sp modelId="{695CD701-BF10-4FD6-B05A-E015913FE700}">
      <dsp:nvSpPr>
        <dsp:cNvPr id="0" name=""/>
        <dsp:cNvSpPr/>
      </dsp:nvSpPr>
      <dsp:spPr>
        <a:xfrm>
          <a:off x="0" y="3558613"/>
          <a:ext cx="8787870" cy="604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D067C1-45B8-4E4C-A67B-355E062ACED3}">
      <dsp:nvSpPr>
        <dsp:cNvPr id="0" name=""/>
        <dsp:cNvSpPr/>
      </dsp:nvSpPr>
      <dsp:spPr>
        <a:xfrm>
          <a:off x="2196967" y="3204373"/>
          <a:ext cx="6151509" cy="708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512" tIns="0" rIns="232512" bIns="0" numCol="1" spcCol="1270" anchor="ctr" anchorCtr="0">
          <a:noAutofit/>
        </a:bodyPr>
        <a:lstStyle/>
        <a:p>
          <a:pPr lvl="0" algn="r" defTabSz="800100" rtl="1">
            <a:lnSpc>
              <a:spcPct val="90000"/>
            </a:lnSpc>
            <a:spcBef>
              <a:spcPct val="0"/>
            </a:spcBef>
            <a:spcAft>
              <a:spcPct val="35000"/>
            </a:spcAft>
          </a:pPr>
          <a:r>
            <a:rPr lang="fa-IR" sz="1800" kern="1200" dirty="0">
              <a:cs typeface="B Titr" panose="00000700000000000000" pitchFamily="2" charset="-78"/>
            </a:rPr>
            <a:t>طراحی برد توسعه </a:t>
          </a:r>
          <a:r>
            <a:rPr lang="en-US" sz="1800" kern="1200" dirty="0">
              <a:cs typeface="B Titr" panose="00000700000000000000" pitchFamily="2" charset="-78"/>
            </a:rPr>
            <a:t>OLED</a:t>
          </a:r>
          <a:r>
            <a:rPr lang="fa-IR" sz="1800" kern="1200" dirty="0">
              <a:cs typeface="B Titr" panose="00000700000000000000" pitchFamily="2" charset="-78"/>
            </a:rPr>
            <a:t> به عنوان نمایشگر سخت افزار </a:t>
          </a:r>
          <a:r>
            <a:rPr lang="en-US" sz="1800" kern="1200" dirty="0">
              <a:cs typeface="B Titr" panose="00000700000000000000" pitchFamily="2" charset="-78"/>
            </a:rPr>
            <a:t>ENA0402j </a:t>
          </a:r>
        </a:p>
      </dsp:txBody>
      <dsp:txXfrm>
        <a:off x="2231552" y="3238958"/>
        <a:ext cx="6082339" cy="639310"/>
      </dsp:txXfrm>
    </dsp:sp>
    <dsp:sp modelId="{253C6506-8054-484D-A3E6-858C119AF66E}">
      <dsp:nvSpPr>
        <dsp:cNvPr id="0" name=""/>
        <dsp:cNvSpPr/>
      </dsp:nvSpPr>
      <dsp:spPr>
        <a:xfrm>
          <a:off x="0" y="4647253"/>
          <a:ext cx="8787870" cy="604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05F35-794B-4631-93ED-220943CAB45D}">
      <dsp:nvSpPr>
        <dsp:cNvPr id="0" name=""/>
        <dsp:cNvSpPr/>
      </dsp:nvSpPr>
      <dsp:spPr>
        <a:xfrm>
          <a:off x="2196967" y="4293013"/>
          <a:ext cx="6151509" cy="708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512" tIns="0" rIns="232512" bIns="0" numCol="1" spcCol="1270" anchor="ctr" anchorCtr="0">
          <a:noAutofit/>
        </a:bodyPr>
        <a:lstStyle/>
        <a:p>
          <a:pPr lvl="0" algn="r" defTabSz="800100" rtl="1">
            <a:lnSpc>
              <a:spcPct val="90000"/>
            </a:lnSpc>
            <a:spcBef>
              <a:spcPct val="0"/>
            </a:spcBef>
            <a:spcAft>
              <a:spcPct val="35000"/>
            </a:spcAft>
          </a:pPr>
          <a:r>
            <a:rPr lang="fa-IR" sz="1800" kern="1200" dirty="0">
              <a:cs typeface="B Titr" panose="00000700000000000000" pitchFamily="2" charset="-78"/>
            </a:rPr>
            <a:t>طراحی برد توسعه نانوپای با قابلیت </a:t>
          </a:r>
          <a:r>
            <a:rPr lang="en-US" sz="1800" kern="1200" dirty="0">
              <a:cs typeface="B Titr" panose="00000700000000000000" pitchFamily="2" charset="-78"/>
            </a:rPr>
            <a:t>PoE</a:t>
          </a:r>
          <a:r>
            <a:rPr lang="fa-IR" sz="1800" kern="1200" dirty="0">
              <a:cs typeface="B Titr" panose="00000700000000000000" pitchFamily="2" charset="-78"/>
            </a:rPr>
            <a:t> و نشانگر وضعیت اتصال</a:t>
          </a:r>
          <a:endParaRPr lang="en-US" sz="1800" kern="1200" dirty="0">
            <a:cs typeface="B Titr" panose="00000700000000000000" pitchFamily="2" charset="-78"/>
          </a:endParaRPr>
        </a:p>
      </dsp:txBody>
      <dsp:txXfrm>
        <a:off x="2231552" y="4327598"/>
        <a:ext cx="6082339"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42B9F-4539-4D65-BEEC-52C3CFF94594}">
      <dsp:nvSpPr>
        <dsp:cNvPr id="0" name=""/>
        <dsp:cNvSpPr/>
      </dsp:nvSpPr>
      <dsp:spPr>
        <a:xfrm>
          <a:off x="1185971" y="2740"/>
          <a:ext cx="5878068" cy="1178380"/>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1440" rIns="519633" bIns="91440" numCol="1" spcCol="1270" anchor="ctr" anchorCtr="0">
          <a:noAutofit/>
        </a:bodyPr>
        <a:lstStyle/>
        <a:p>
          <a:pPr lvl="0" algn="ctr" defTabSz="1066800">
            <a:lnSpc>
              <a:spcPct val="90000"/>
            </a:lnSpc>
            <a:spcBef>
              <a:spcPct val="0"/>
            </a:spcBef>
            <a:spcAft>
              <a:spcPct val="35000"/>
            </a:spcAft>
          </a:pPr>
          <a:r>
            <a:rPr lang="ar-SA" sz="2400" kern="1200" dirty="0">
              <a:cs typeface="B Titr" panose="00000700000000000000" pitchFamily="2" charset="-78"/>
            </a:rPr>
            <a:t>همکاری در برگزاری و شرکت در رویداد روز کارآموز سال 1403 به صورت غرفه</a:t>
          </a:r>
          <a:endParaRPr lang="en-US" sz="2400" kern="1200" dirty="0">
            <a:cs typeface="B Titr" panose="00000700000000000000" pitchFamily="2" charset="-78"/>
          </a:endParaRPr>
        </a:p>
      </dsp:txBody>
      <dsp:txXfrm>
        <a:off x="1185971" y="2740"/>
        <a:ext cx="5583473" cy="1178380"/>
      </dsp:txXfrm>
    </dsp:sp>
    <dsp:sp modelId="{F76E7A9D-6071-4B92-A63C-F63753F898D9}">
      <dsp:nvSpPr>
        <dsp:cNvPr id="0" name=""/>
        <dsp:cNvSpPr/>
      </dsp:nvSpPr>
      <dsp:spPr>
        <a:xfrm>
          <a:off x="6474849" y="2740"/>
          <a:ext cx="1178380" cy="1178380"/>
        </a:xfrm>
        <a:prstGeom prst="ellipse">
          <a:avLst/>
        </a:prstGeom>
        <a:blipFill>
          <a:blip xmlns:r="http://schemas.openxmlformats.org/officeDocument/2006/relationships" r:embed="rId1"/>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A571C4-12AE-4943-BE67-AA575B5242F6}">
      <dsp:nvSpPr>
        <dsp:cNvPr id="0" name=""/>
        <dsp:cNvSpPr/>
      </dsp:nvSpPr>
      <dsp:spPr>
        <a:xfrm>
          <a:off x="1185971" y="1532876"/>
          <a:ext cx="5878068" cy="1178380"/>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1440" rIns="519633" bIns="91440" numCol="1" spcCol="1270" anchor="ctr" anchorCtr="0">
          <a:noAutofit/>
        </a:bodyPr>
        <a:lstStyle/>
        <a:p>
          <a:pPr lvl="0" algn="ctr" defTabSz="1066800">
            <a:lnSpc>
              <a:spcPct val="90000"/>
            </a:lnSpc>
            <a:spcBef>
              <a:spcPct val="0"/>
            </a:spcBef>
            <a:spcAft>
              <a:spcPct val="35000"/>
            </a:spcAft>
          </a:pPr>
          <a:r>
            <a:rPr lang="fa-IR" sz="2400" kern="1200" dirty="0">
              <a:cs typeface="B Titr" panose="00000700000000000000" pitchFamily="2" charset="-78"/>
            </a:rPr>
            <a:t>همکاری در بر</a:t>
          </a:r>
          <a:r>
            <a:rPr lang="ar-SA" sz="2400" kern="1200" dirty="0">
              <a:cs typeface="B Titr" panose="00000700000000000000" pitchFamily="2" charset="-78"/>
            </a:rPr>
            <a:t>گزاری رویداد روز پروژه سال 1403</a:t>
          </a:r>
          <a:endParaRPr lang="fa-IR" sz="2400" kern="1200" dirty="0">
            <a:cs typeface="B Titr" panose="00000700000000000000" pitchFamily="2" charset="-78"/>
          </a:endParaRPr>
        </a:p>
      </dsp:txBody>
      <dsp:txXfrm>
        <a:off x="1185971" y="1532876"/>
        <a:ext cx="5583473" cy="1178380"/>
      </dsp:txXfrm>
    </dsp:sp>
    <dsp:sp modelId="{ED5641FA-5CEF-4750-ABE6-D6B6EB746642}">
      <dsp:nvSpPr>
        <dsp:cNvPr id="0" name=""/>
        <dsp:cNvSpPr/>
      </dsp:nvSpPr>
      <dsp:spPr>
        <a:xfrm>
          <a:off x="6474849" y="1532876"/>
          <a:ext cx="1178380" cy="1178380"/>
        </a:xfrm>
        <a:prstGeom prst="ellipse">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A95C34-2E77-491D-964F-A7A391C1DBE5}">
      <dsp:nvSpPr>
        <dsp:cNvPr id="0" name=""/>
        <dsp:cNvSpPr/>
      </dsp:nvSpPr>
      <dsp:spPr>
        <a:xfrm>
          <a:off x="1185971" y="3063011"/>
          <a:ext cx="5878068" cy="1178380"/>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1440" rIns="519633" bIns="91440" numCol="1" spcCol="1270" anchor="ctr" anchorCtr="0">
          <a:noAutofit/>
        </a:bodyPr>
        <a:lstStyle/>
        <a:p>
          <a:pPr lvl="0" algn="ctr" defTabSz="1066800">
            <a:lnSpc>
              <a:spcPct val="90000"/>
            </a:lnSpc>
            <a:spcBef>
              <a:spcPct val="0"/>
            </a:spcBef>
            <a:spcAft>
              <a:spcPct val="35000"/>
            </a:spcAft>
          </a:pPr>
          <a:r>
            <a:rPr lang="fa-IR" sz="2400" kern="1200" dirty="0">
              <a:cs typeface="B Titr" panose="00000700000000000000" pitchFamily="2" charset="-78"/>
            </a:rPr>
            <a:t>کارگاه </a:t>
          </a:r>
          <a:r>
            <a:rPr lang="ar-SA" sz="2400" kern="1200" dirty="0">
              <a:cs typeface="B Titr" panose="00000700000000000000" pitchFamily="2" charset="-78"/>
            </a:rPr>
            <a:t>آموزش برنامه نویسی شبکه- سوکت پروگرامینگ</a:t>
          </a:r>
          <a:endParaRPr lang="en-US" sz="2400" kern="1200" dirty="0">
            <a:cs typeface="B Titr" panose="00000700000000000000" pitchFamily="2" charset="-78"/>
          </a:endParaRPr>
        </a:p>
      </dsp:txBody>
      <dsp:txXfrm>
        <a:off x="1185971" y="3063011"/>
        <a:ext cx="5583473" cy="1178380"/>
      </dsp:txXfrm>
    </dsp:sp>
    <dsp:sp modelId="{B71E09FC-92C9-4837-BF71-FBCAD4258589}">
      <dsp:nvSpPr>
        <dsp:cNvPr id="0" name=""/>
        <dsp:cNvSpPr/>
      </dsp:nvSpPr>
      <dsp:spPr>
        <a:xfrm>
          <a:off x="6474849" y="3063011"/>
          <a:ext cx="1178380" cy="1178380"/>
        </a:xfrm>
        <a:prstGeom prst="ellipse">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t="-21000" b="-2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899A3E-2FF8-4022-BEA9-26EB5A8B263D}">
      <dsp:nvSpPr>
        <dsp:cNvPr id="0" name=""/>
        <dsp:cNvSpPr/>
      </dsp:nvSpPr>
      <dsp:spPr>
        <a:xfrm>
          <a:off x="1185971" y="4593147"/>
          <a:ext cx="5878068" cy="1178380"/>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1440" rIns="519633" bIns="91440" numCol="1" spcCol="1270" anchor="ctr" anchorCtr="0">
          <a:noAutofit/>
        </a:bodyPr>
        <a:lstStyle/>
        <a:p>
          <a:pPr lvl="0" algn="ctr" defTabSz="1066800" rtl="1">
            <a:lnSpc>
              <a:spcPct val="90000"/>
            </a:lnSpc>
            <a:spcBef>
              <a:spcPct val="0"/>
            </a:spcBef>
            <a:spcAft>
              <a:spcPct val="35000"/>
            </a:spcAft>
          </a:pPr>
          <a:r>
            <a:rPr lang="fa-IR" sz="2400" kern="1200" dirty="0">
              <a:cs typeface="B Titr" panose="00000700000000000000" pitchFamily="2" charset="-78"/>
            </a:rPr>
            <a:t>کارگاه </a:t>
          </a:r>
          <a:r>
            <a:rPr lang="ar-SA" sz="2400" kern="1200" dirty="0">
              <a:cs typeface="B Titr" panose="00000700000000000000" pitchFamily="2" charset="-78"/>
            </a:rPr>
            <a:t>آشنایی با تست نرم افزار- </a:t>
          </a:r>
          <a:r>
            <a:rPr lang="en-US" sz="2400" kern="1200" dirty="0">
              <a:cs typeface="B Titr" panose="00000700000000000000" pitchFamily="2" charset="-78"/>
            </a:rPr>
            <a:t>Playwright</a:t>
          </a:r>
        </a:p>
      </dsp:txBody>
      <dsp:txXfrm>
        <a:off x="1185971" y="4593147"/>
        <a:ext cx="5583473" cy="1178380"/>
      </dsp:txXfrm>
    </dsp:sp>
    <dsp:sp modelId="{28B48D03-819B-466E-98B1-D6232F967701}">
      <dsp:nvSpPr>
        <dsp:cNvPr id="0" name=""/>
        <dsp:cNvSpPr/>
      </dsp:nvSpPr>
      <dsp:spPr>
        <a:xfrm>
          <a:off x="6474849" y="4593147"/>
          <a:ext cx="1178380" cy="1178380"/>
        </a:xfrm>
        <a:prstGeom prst="ellipse">
          <a:avLst/>
        </a:prstGeom>
        <a:blipFill>
          <a:blip xmlns:r="http://schemas.openxmlformats.org/officeDocument/2006/relationships" r:embed="rId4"/>
          <a:srcRect/>
          <a:stretch>
            <a:fillRect t="-20000" b="-2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DB4891-548E-4586-8E3D-71CBBE59606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10726-BC70-4899-8EC6-75ABFC8DA673}" type="slidenum">
              <a:rPr lang="en-US" smtClean="0"/>
              <a:t>‹#›</a:t>
            </a:fld>
            <a:endParaRPr lang="en-US"/>
          </a:p>
        </p:txBody>
      </p:sp>
    </p:spTree>
    <p:extLst>
      <p:ext uri="{BB962C8B-B14F-4D97-AF65-F5344CB8AC3E}">
        <p14:creationId xmlns:p14="http://schemas.microsoft.com/office/powerpoint/2010/main" val="20523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DB4891-548E-4586-8E3D-71CBBE59606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10726-BC70-4899-8EC6-75ABFC8DA673}" type="slidenum">
              <a:rPr lang="en-US" smtClean="0"/>
              <a:t>‹#›</a:t>
            </a:fld>
            <a:endParaRPr lang="en-US"/>
          </a:p>
        </p:txBody>
      </p:sp>
    </p:spTree>
    <p:extLst>
      <p:ext uri="{BB962C8B-B14F-4D97-AF65-F5344CB8AC3E}">
        <p14:creationId xmlns:p14="http://schemas.microsoft.com/office/powerpoint/2010/main" val="280733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DB4891-548E-4586-8E3D-71CBBE59606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10726-BC70-4899-8EC6-75ABFC8DA67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37443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DB4891-548E-4586-8E3D-71CBBE59606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10726-BC70-4899-8EC6-75ABFC8DA673}" type="slidenum">
              <a:rPr lang="en-US" smtClean="0"/>
              <a:t>‹#›</a:t>
            </a:fld>
            <a:endParaRPr lang="en-US"/>
          </a:p>
        </p:txBody>
      </p:sp>
    </p:spTree>
    <p:extLst>
      <p:ext uri="{BB962C8B-B14F-4D97-AF65-F5344CB8AC3E}">
        <p14:creationId xmlns:p14="http://schemas.microsoft.com/office/powerpoint/2010/main" val="3837935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DB4891-548E-4586-8E3D-71CBBE59606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10726-BC70-4899-8EC6-75ABFC8DA6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7426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DB4891-548E-4586-8E3D-71CBBE59606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10726-BC70-4899-8EC6-75ABFC8DA673}" type="slidenum">
              <a:rPr lang="en-US" smtClean="0"/>
              <a:t>‹#›</a:t>
            </a:fld>
            <a:endParaRPr lang="en-US"/>
          </a:p>
        </p:txBody>
      </p:sp>
    </p:spTree>
    <p:extLst>
      <p:ext uri="{BB962C8B-B14F-4D97-AF65-F5344CB8AC3E}">
        <p14:creationId xmlns:p14="http://schemas.microsoft.com/office/powerpoint/2010/main" val="1120062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B4891-548E-4586-8E3D-71CBBE59606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10726-BC70-4899-8EC6-75ABFC8DA673}" type="slidenum">
              <a:rPr lang="en-US" smtClean="0"/>
              <a:t>‹#›</a:t>
            </a:fld>
            <a:endParaRPr lang="en-US"/>
          </a:p>
        </p:txBody>
      </p:sp>
    </p:spTree>
    <p:extLst>
      <p:ext uri="{BB962C8B-B14F-4D97-AF65-F5344CB8AC3E}">
        <p14:creationId xmlns:p14="http://schemas.microsoft.com/office/powerpoint/2010/main" val="1439009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B4891-548E-4586-8E3D-71CBBE59606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10726-BC70-4899-8EC6-75ABFC8DA673}" type="slidenum">
              <a:rPr lang="en-US" smtClean="0"/>
              <a:t>‹#›</a:t>
            </a:fld>
            <a:endParaRPr lang="en-US"/>
          </a:p>
        </p:txBody>
      </p:sp>
    </p:spTree>
    <p:extLst>
      <p:ext uri="{BB962C8B-B14F-4D97-AF65-F5344CB8AC3E}">
        <p14:creationId xmlns:p14="http://schemas.microsoft.com/office/powerpoint/2010/main" val="1595640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B4891-548E-4586-8E3D-71CBBE59606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10726-BC70-4899-8EC6-75ABFC8DA673}" type="slidenum">
              <a:rPr lang="en-US" smtClean="0"/>
              <a:t>‹#›</a:t>
            </a:fld>
            <a:endParaRPr lang="en-US"/>
          </a:p>
        </p:txBody>
      </p:sp>
    </p:spTree>
    <p:extLst>
      <p:ext uri="{BB962C8B-B14F-4D97-AF65-F5344CB8AC3E}">
        <p14:creationId xmlns:p14="http://schemas.microsoft.com/office/powerpoint/2010/main" val="250421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DB4891-548E-4586-8E3D-71CBBE59606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10726-BC70-4899-8EC6-75ABFC8DA673}" type="slidenum">
              <a:rPr lang="en-US" smtClean="0"/>
              <a:t>‹#›</a:t>
            </a:fld>
            <a:endParaRPr lang="en-US"/>
          </a:p>
        </p:txBody>
      </p:sp>
    </p:spTree>
    <p:extLst>
      <p:ext uri="{BB962C8B-B14F-4D97-AF65-F5344CB8AC3E}">
        <p14:creationId xmlns:p14="http://schemas.microsoft.com/office/powerpoint/2010/main" val="269626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DB4891-548E-4586-8E3D-71CBBE59606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10726-BC70-4899-8EC6-75ABFC8DA673}" type="slidenum">
              <a:rPr lang="en-US" smtClean="0"/>
              <a:t>‹#›</a:t>
            </a:fld>
            <a:endParaRPr lang="en-US"/>
          </a:p>
        </p:txBody>
      </p:sp>
    </p:spTree>
    <p:extLst>
      <p:ext uri="{BB962C8B-B14F-4D97-AF65-F5344CB8AC3E}">
        <p14:creationId xmlns:p14="http://schemas.microsoft.com/office/powerpoint/2010/main" val="1494909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DB4891-548E-4586-8E3D-71CBBE596064}"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710726-BC70-4899-8EC6-75ABFC8DA673}" type="slidenum">
              <a:rPr lang="en-US" smtClean="0"/>
              <a:t>‹#›</a:t>
            </a:fld>
            <a:endParaRPr lang="en-US"/>
          </a:p>
        </p:txBody>
      </p:sp>
    </p:spTree>
    <p:extLst>
      <p:ext uri="{BB962C8B-B14F-4D97-AF65-F5344CB8AC3E}">
        <p14:creationId xmlns:p14="http://schemas.microsoft.com/office/powerpoint/2010/main" val="1762493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DB4891-548E-4586-8E3D-71CBBE596064}"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710726-BC70-4899-8EC6-75ABFC8DA673}" type="slidenum">
              <a:rPr lang="en-US" smtClean="0"/>
              <a:t>‹#›</a:t>
            </a:fld>
            <a:endParaRPr lang="en-US"/>
          </a:p>
        </p:txBody>
      </p:sp>
    </p:spTree>
    <p:extLst>
      <p:ext uri="{BB962C8B-B14F-4D97-AF65-F5344CB8AC3E}">
        <p14:creationId xmlns:p14="http://schemas.microsoft.com/office/powerpoint/2010/main" val="366825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B4891-548E-4586-8E3D-71CBBE596064}"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710726-BC70-4899-8EC6-75ABFC8DA673}" type="slidenum">
              <a:rPr lang="en-US" smtClean="0"/>
              <a:t>‹#›</a:t>
            </a:fld>
            <a:endParaRPr lang="en-US"/>
          </a:p>
        </p:txBody>
      </p:sp>
    </p:spTree>
    <p:extLst>
      <p:ext uri="{BB962C8B-B14F-4D97-AF65-F5344CB8AC3E}">
        <p14:creationId xmlns:p14="http://schemas.microsoft.com/office/powerpoint/2010/main" val="18758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DB4891-548E-4586-8E3D-71CBBE59606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10726-BC70-4899-8EC6-75ABFC8DA673}" type="slidenum">
              <a:rPr lang="en-US" smtClean="0"/>
              <a:t>‹#›</a:t>
            </a:fld>
            <a:endParaRPr lang="en-US"/>
          </a:p>
        </p:txBody>
      </p:sp>
    </p:spTree>
    <p:extLst>
      <p:ext uri="{BB962C8B-B14F-4D97-AF65-F5344CB8AC3E}">
        <p14:creationId xmlns:p14="http://schemas.microsoft.com/office/powerpoint/2010/main" val="210664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DB4891-548E-4586-8E3D-71CBBE59606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10726-BC70-4899-8EC6-75ABFC8DA673}" type="slidenum">
              <a:rPr lang="en-US" smtClean="0"/>
              <a:t>‹#›</a:t>
            </a:fld>
            <a:endParaRPr lang="en-US"/>
          </a:p>
        </p:txBody>
      </p:sp>
    </p:spTree>
    <p:extLst>
      <p:ext uri="{BB962C8B-B14F-4D97-AF65-F5344CB8AC3E}">
        <p14:creationId xmlns:p14="http://schemas.microsoft.com/office/powerpoint/2010/main" val="3843307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DB4891-548E-4586-8E3D-71CBBE596064}" type="datetimeFigureOut">
              <a:rPr lang="en-US" smtClean="0"/>
              <a:t>11/9/2024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B710726-BC70-4899-8EC6-75ABFC8DA673}" type="slidenum">
              <a:rPr lang="en-US" smtClean="0"/>
              <a:t>‹#›</a:t>
            </a:fld>
            <a:endParaRPr lang="en-US"/>
          </a:p>
        </p:txBody>
      </p:sp>
    </p:spTree>
    <p:extLst>
      <p:ext uri="{BB962C8B-B14F-4D97-AF65-F5344CB8AC3E}">
        <p14:creationId xmlns:p14="http://schemas.microsoft.com/office/powerpoint/2010/main" val="1053622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eepaco.i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79CA-1EBE-6361-13C8-5E8D216661D8}"/>
              </a:ext>
            </a:extLst>
          </p:cNvPr>
          <p:cNvSpPr>
            <a:spLocks noGrp="1"/>
          </p:cNvSpPr>
          <p:nvPr>
            <p:ph type="ctrTitle"/>
          </p:nvPr>
        </p:nvSpPr>
        <p:spPr>
          <a:xfrm>
            <a:off x="1422872" y="2351314"/>
            <a:ext cx="7766936" cy="2512322"/>
          </a:xfrm>
        </p:spPr>
        <p:txBody>
          <a:bodyPr/>
          <a:lstStyle/>
          <a:p>
            <a:pPr algn="ctr" rtl="1"/>
            <a:r>
              <a:rPr lang="fa-IR" dirty="0">
                <a:cs typeface="B Titr" panose="00000700000000000000" pitchFamily="2" charset="-78"/>
              </a:rPr>
              <a:t/>
            </a:r>
            <a:br>
              <a:rPr lang="fa-IR" dirty="0">
                <a:cs typeface="B Titr" panose="00000700000000000000" pitchFamily="2" charset="-78"/>
              </a:rPr>
            </a:br>
            <a:r>
              <a:rPr lang="ar-SA" dirty="0">
                <a:cs typeface="B Titr" panose="00000700000000000000" pitchFamily="2" charset="-78"/>
              </a:rPr>
              <a:t> </a:t>
            </a:r>
            <a:r>
              <a:rPr lang="ar-SA" dirty="0">
                <a:solidFill>
                  <a:schemeClr val="tx1"/>
                </a:solidFill>
                <a:cs typeface="B Titr" panose="00000700000000000000" pitchFamily="2" charset="-78"/>
              </a:rPr>
              <a:t>شرکت ایده پژوهان </a:t>
            </a:r>
            <a:r>
              <a:rPr lang="ar-SA" dirty="0" smtClean="0">
                <a:solidFill>
                  <a:schemeClr val="tx1"/>
                </a:solidFill>
                <a:cs typeface="B Titr" panose="00000700000000000000" pitchFamily="2" charset="-78"/>
              </a:rPr>
              <a:t>اسپادانا</a:t>
            </a:r>
            <a:r>
              <a:rPr lang="fa-IR" dirty="0" smtClean="0">
                <a:solidFill>
                  <a:schemeClr val="tx1"/>
                </a:solidFill>
                <a:cs typeface="B Titr" panose="00000700000000000000" pitchFamily="2" charset="-78"/>
              </a:rPr>
              <a:t/>
            </a:r>
            <a:br>
              <a:rPr lang="fa-IR" dirty="0" smtClean="0">
                <a:solidFill>
                  <a:schemeClr val="tx1"/>
                </a:solidFill>
                <a:cs typeface="B Titr" panose="00000700000000000000" pitchFamily="2" charset="-78"/>
              </a:rPr>
            </a:br>
            <a:r>
              <a:rPr lang="fa-IR" dirty="0" smtClean="0">
                <a:solidFill>
                  <a:schemeClr val="tx1"/>
                </a:solidFill>
                <a:cs typeface="B Titr" panose="00000700000000000000" pitchFamily="2" charset="-78"/>
              </a:rPr>
              <a:t/>
            </a:r>
            <a:br>
              <a:rPr lang="fa-IR" dirty="0" smtClean="0">
                <a:solidFill>
                  <a:schemeClr val="tx1"/>
                </a:solidFill>
                <a:cs typeface="B Titr" panose="00000700000000000000" pitchFamily="2" charset="-78"/>
              </a:rPr>
            </a:br>
            <a:r>
              <a:rPr lang="fa-IR" sz="2000" dirty="0" smtClean="0">
                <a:solidFill>
                  <a:schemeClr val="tx1"/>
                </a:solidFill>
                <a:cs typeface="B Titr" panose="00000700000000000000" pitchFamily="2" charset="-78"/>
              </a:rPr>
              <a:t>گزارش عملکرد </a:t>
            </a:r>
            <a:br>
              <a:rPr lang="fa-IR" sz="2000" dirty="0" smtClean="0">
                <a:solidFill>
                  <a:schemeClr val="tx1"/>
                </a:solidFill>
                <a:cs typeface="B Titr" panose="00000700000000000000" pitchFamily="2" charset="-78"/>
              </a:rPr>
            </a:br>
            <a:r>
              <a:rPr lang="fa-IR" sz="2000" dirty="0" smtClean="0">
                <a:solidFill>
                  <a:schemeClr val="tx1"/>
                </a:solidFill>
                <a:cs typeface="B Titr" panose="00000700000000000000" pitchFamily="2" charset="-78"/>
              </a:rPr>
              <a:t>تاریخ تهیه گزارش، آبان 1403</a:t>
            </a:r>
            <a:endParaRPr lang="en-US" sz="2000" dirty="0">
              <a:solidFill>
                <a:schemeClr val="tx1"/>
              </a:solidFill>
              <a:cs typeface="B Titr" panose="00000700000000000000" pitchFamily="2" charset="-78"/>
            </a:endParaRPr>
          </a:p>
        </p:txBody>
      </p:sp>
      <p:grpSp>
        <p:nvGrpSpPr>
          <p:cNvPr id="8" name="Group 7">
            <a:extLst>
              <a:ext uri="{FF2B5EF4-FFF2-40B4-BE49-F238E27FC236}">
                <a16:creationId xmlns:a16="http://schemas.microsoft.com/office/drawing/2014/main" id="{AFB2EC36-8C1F-F8BD-0422-A54F8E56423E}"/>
              </a:ext>
            </a:extLst>
          </p:cNvPr>
          <p:cNvGrpSpPr/>
          <p:nvPr/>
        </p:nvGrpSpPr>
        <p:grpSpPr>
          <a:xfrm>
            <a:off x="3979095" y="200067"/>
            <a:ext cx="2822879" cy="1381318"/>
            <a:chOff x="4020938" y="200067"/>
            <a:chExt cx="2822879" cy="1381318"/>
          </a:xfrm>
        </p:grpSpPr>
        <p:pic>
          <p:nvPicPr>
            <p:cNvPr id="5" name="Picture 4">
              <a:extLst>
                <a:ext uri="{FF2B5EF4-FFF2-40B4-BE49-F238E27FC236}">
                  <a16:creationId xmlns:a16="http://schemas.microsoft.com/office/drawing/2014/main" id="{D91A4896-9A70-0EA3-6FDF-AEC64031C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938" y="200067"/>
              <a:ext cx="1327245" cy="1381318"/>
            </a:xfrm>
            <a:prstGeom prst="rect">
              <a:avLst/>
            </a:prstGeom>
          </p:spPr>
        </p:pic>
        <p:pic>
          <p:nvPicPr>
            <p:cNvPr id="7" name="Picture 6">
              <a:extLst>
                <a:ext uri="{FF2B5EF4-FFF2-40B4-BE49-F238E27FC236}">
                  <a16:creationId xmlns:a16="http://schemas.microsoft.com/office/drawing/2014/main" id="{1D70FF2F-A71C-2041-AFC5-413188EF7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183" y="200067"/>
              <a:ext cx="1495634" cy="1381318"/>
            </a:xfrm>
            <a:prstGeom prst="rect">
              <a:avLst/>
            </a:prstGeom>
          </p:spPr>
        </p:pic>
      </p:grpSp>
    </p:spTree>
    <p:extLst>
      <p:ext uri="{BB962C8B-B14F-4D97-AF65-F5344CB8AC3E}">
        <p14:creationId xmlns:p14="http://schemas.microsoft.com/office/powerpoint/2010/main" val="271364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0E029-9A61-605D-840B-09E2C1576F37}"/>
              </a:ext>
            </a:extLst>
          </p:cNvPr>
          <p:cNvSpPr>
            <a:spLocks noGrp="1"/>
          </p:cNvSpPr>
          <p:nvPr>
            <p:ph type="title"/>
          </p:nvPr>
        </p:nvSpPr>
        <p:spPr/>
        <p:txBody>
          <a:bodyPr/>
          <a:lstStyle/>
          <a:p>
            <a:pPr algn="r" rtl="1"/>
            <a:r>
              <a:rPr lang="fa-IR" dirty="0">
                <a:cs typeface="B Titr" panose="00000700000000000000" pitchFamily="2" charset="-78"/>
              </a:rPr>
              <a:t>معرفی شرکت ایده پژوهان اسپادانا</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id="{680384BB-E7F4-5C92-FBD1-BA804EC06328}"/>
              </a:ext>
            </a:extLst>
          </p:cNvPr>
          <p:cNvSpPr>
            <a:spLocks noGrp="1"/>
          </p:cNvSpPr>
          <p:nvPr>
            <p:ph idx="1"/>
          </p:nvPr>
        </p:nvSpPr>
        <p:spPr/>
        <p:txBody>
          <a:bodyPr>
            <a:normAutofit lnSpcReduction="10000"/>
          </a:bodyPr>
          <a:lstStyle/>
          <a:p>
            <a:pPr algn="r" rtl="1"/>
            <a:r>
              <a:rPr lang="fa-IR" sz="1800" b="1" dirty="0" smtClean="0">
                <a:cs typeface="B Titr" panose="00000700000000000000" pitchFamily="2" charset="-78"/>
              </a:rPr>
              <a:t>تاریخ استقرار در ناحیه‌ی نوآوری دانشگاه اصفهان، 1402/10/15 </a:t>
            </a:r>
            <a:r>
              <a:rPr lang="fa-IR" b="1" dirty="0">
                <a:cs typeface="B Titr" panose="00000700000000000000" pitchFamily="2" charset="-78"/>
              </a:rPr>
              <a:t>تا </a:t>
            </a:r>
            <a:r>
              <a:rPr lang="fa-IR" b="1" dirty="0" smtClean="0">
                <a:cs typeface="B Titr" panose="00000700000000000000" pitchFamily="2" charset="-78"/>
              </a:rPr>
              <a:t>1407/10/15</a:t>
            </a:r>
            <a:endParaRPr lang="fa-IR" sz="1800" b="1" dirty="0" smtClean="0">
              <a:cs typeface="B Titr" panose="00000700000000000000" pitchFamily="2" charset="-78"/>
            </a:endParaRPr>
          </a:p>
          <a:p>
            <a:pPr algn="r" rtl="1"/>
            <a:r>
              <a:rPr lang="fa-IR" sz="1800" b="1" dirty="0" smtClean="0">
                <a:cs typeface="B Titr" panose="00000700000000000000" pitchFamily="2" charset="-78"/>
              </a:rPr>
              <a:t>مديرعامل </a:t>
            </a:r>
            <a:r>
              <a:rPr lang="fa-IR" sz="1800" b="1" dirty="0">
                <a:cs typeface="B Titr" panose="00000700000000000000" pitchFamily="2" charset="-78"/>
              </a:rPr>
              <a:t>: </a:t>
            </a:r>
            <a:r>
              <a:rPr lang="fa-IR" sz="1800" dirty="0">
                <a:cs typeface="B Titr" panose="00000700000000000000" pitchFamily="2" charset="-78"/>
              </a:rPr>
              <a:t>دکتر مجتبی مهدوی (عضو هیات علمی دانشگاه اصفهان)</a:t>
            </a:r>
          </a:p>
          <a:p>
            <a:pPr algn="r" rtl="1"/>
            <a:r>
              <a:rPr lang="fa-IR" dirty="0">
                <a:cs typeface="B Titr" panose="00000700000000000000" pitchFamily="2" charset="-78"/>
              </a:rPr>
              <a:t>سال تاسيس : 1398</a:t>
            </a:r>
            <a:endParaRPr lang="en-US" dirty="0">
              <a:cs typeface="B Titr" panose="00000700000000000000" pitchFamily="2" charset="-78"/>
            </a:endParaRPr>
          </a:p>
          <a:p>
            <a:pPr algn="r" rtl="1">
              <a:lnSpc>
                <a:spcPct val="150000"/>
              </a:lnSpc>
            </a:pPr>
            <a:r>
              <a:rPr lang="fa-IR" b="1" dirty="0">
                <a:cs typeface="B Titr" panose="00000700000000000000" pitchFamily="2" charset="-78"/>
              </a:rPr>
              <a:t>زمينه فعاليت </a:t>
            </a:r>
          </a:p>
          <a:p>
            <a:pPr lvl="1" algn="r" rtl="1">
              <a:lnSpc>
                <a:spcPct val="150000"/>
              </a:lnSpc>
            </a:pPr>
            <a:r>
              <a:rPr lang="fa-IR" sz="1800" dirty="0">
                <a:cs typeface="B Titr" panose="00000700000000000000" pitchFamily="2" charset="-78"/>
              </a:rPr>
              <a:t>تجهیزات و نرم افزارهای مدیریت و امنیت شبکه</a:t>
            </a:r>
          </a:p>
          <a:p>
            <a:pPr lvl="1" algn="r" rtl="1">
              <a:lnSpc>
                <a:spcPct val="150000"/>
              </a:lnSpc>
            </a:pPr>
            <a:r>
              <a:rPr lang="fa-IR" sz="1800" dirty="0">
                <a:cs typeface="B Titr" panose="00000700000000000000" pitchFamily="2" charset="-78"/>
              </a:rPr>
              <a:t>نرم افزارهای مدیریت و امنیت تلفن همراه </a:t>
            </a:r>
          </a:p>
          <a:p>
            <a:pPr algn="r" rtl="1"/>
            <a:r>
              <a:rPr lang="fa-IR" dirty="0">
                <a:cs typeface="B Titr" panose="00000700000000000000" pitchFamily="2" charset="-78"/>
              </a:rPr>
              <a:t>وب سایت : </a:t>
            </a:r>
            <a:r>
              <a:rPr lang="en-US" dirty="0">
                <a:cs typeface="B Titr" panose="00000700000000000000" pitchFamily="2" charset="-78"/>
                <a:hlinkClick r:id="rId2"/>
              </a:rPr>
              <a:t>www.eepaco.ir</a:t>
            </a:r>
            <a:endParaRPr lang="en-US" dirty="0">
              <a:cs typeface="B Titr" panose="00000700000000000000" pitchFamily="2" charset="-78"/>
            </a:endParaRPr>
          </a:p>
          <a:p>
            <a:pPr algn="r" rtl="1"/>
            <a:r>
              <a:rPr lang="fa-IR" dirty="0">
                <a:cs typeface="B Titr" panose="00000700000000000000" pitchFamily="2" charset="-78"/>
              </a:rPr>
              <a:t>آدرس: دانشگاه اصفهان، </a:t>
            </a:r>
            <a:r>
              <a:rPr lang="fa-IR">
                <a:cs typeface="B Titr" panose="00000700000000000000" pitchFamily="2" charset="-78"/>
              </a:rPr>
              <a:t>ناحیه </a:t>
            </a:r>
            <a:r>
              <a:rPr lang="fa-IR" smtClean="0">
                <a:cs typeface="B Titr" panose="00000700000000000000" pitchFamily="2" charset="-78"/>
              </a:rPr>
              <a:t>نوآوری، ساختمان قبلی دانشکده اهل بیت</a:t>
            </a:r>
            <a:endParaRPr lang="fa-IR" dirty="0">
              <a:cs typeface="B Titr" panose="00000700000000000000" pitchFamily="2" charset="-78"/>
            </a:endParaRPr>
          </a:p>
          <a:p>
            <a:pPr algn="r" rtl="1"/>
            <a:r>
              <a:rPr lang="fa-IR" dirty="0">
                <a:cs typeface="B Titr" panose="00000700000000000000" pitchFamily="2" charset="-78"/>
              </a:rPr>
              <a:t>تلفن: </a:t>
            </a:r>
            <a:r>
              <a:rPr lang="fa-IR" sz="1600" dirty="0">
                <a:cs typeface="B Titr" panose="00000700000000000000" pitchFamily="2" charset="-78"/>
              </a:rPr>
              <a:t>03137932648</a:t>
            </a:r>
            <a:endParaRPr lang="en-US" dirty="0">
              <a:cs typeface="B Titr" panose="00000700000000000000" pitchFamily="2" charset="-78"/>
            </a:endParaRPr>
          </a:p>
        </p:txBody>
      </p:sp>
    </p:spTree>
    <p:extLst>
      <p:ext uri="{BB962C8B-B14F-4D97-AF65-F5344CB8AC3E}">
        <p14:creationId xmlns:p14="http://schemas.microsoft.com/office/powerpoint/2010/main" val="281726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87698-93CF-EBCA-FD1D-30E985412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86F710-8EC5-17C8-74B5-86EE33C0369A}"/>
              </a:ext>
            </a:extLst>
          </p:cNvPr>
          <p:cNvSpPr>
            <a:spLocks noGrp="1"/>
          </p:cNvSpPr>
          <p:nvPr>
            <p:ph type="title"/>
          </p:nvPr>
        </p:nvSpPr>
        <p:spPr/>
        <p:txBody>
          <a:bodyPr/>
          <a:lstStyle/>
          <a:p>
            <a:pPr algn="r" rtl="1"/>
            <a:r>
              <a:rPr lang="fa-IR" dirty="0">
                <a:cs typeface="B Titr" panose="00000700000000000000" pitchFamily="2" charset="-78"/>
              </a:rPr>
              <a:t>معرفی شرکت ایده پژوهان اسپادانا</a:t>
            </a:r>
            <a:br>
              <a:rPr lang="fa-IR" dirty="0">
                <a:cs typeface="B Titr" panose="00000700000000000000" pitchFamily="2" charset="-78"/>
              </a:rPr>
            </a:br>
            <a:r>
              <a:rPr lang="fa-IR" dirty="0">
                <a:cs typeface="B Titr" panose="00000700000000000000" pitchFamily="2" charset="-78"/>
              </a:rPr>
              <a:t>مجوزها و عضویت‌ها</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id="{9F1EF960-79B1-C5DC-4D95-476E05726650}"/>
              </a:ext>
            </a:extLst>
          </p:cNvPr>
          <p:cNvSpPr>
            <a:spLocks noGrp="1"/>
          </p:cNvSpPr>
          <p:nvPr>
            <p:ph idx="1"/>
          </p:nvPr>
        </p:nvSpPr>
        <p:spPr/>
        <p:txBody>
          <a:bodyPr/>
          <a:lstStyle/>
          <a:p>
            <a:pPr algn="r" rtl="1"/>
            <a:r>
              <a:rPr lang="fa-IR" b="1" dirty="0">
                <a:cs typeface="B Titr" panose="00000700000000000000" pitchFamily="2" charset="-78"/>
              </a:rPr>
              <a:t>برگزیده جشنواره جوان خوارزمی سال 1402 برای محصول فورگ</a:t>
            </a:r>
            <a:endParaRPr lang="fa-IR" sz="1800" b="1" dirty="0">
              <a:cs typeface="B Titr" panose="00000700000000000000" pitchFamily="2" charset="-78"/>
            </a:endParaRPr>
          </a:p>
          <a:p>
            <a:pPr algn="r" rtl="1"/>
            <a:r>
              <a:rPr lang="fa-IR" sz="1800" b="1" dirty="0">
                <a:cs typeface="B Titr" panose="00000700000000000000" pitchFamily="2" charset="-78"/>
              </a:rPr>
              <a:t>طرح برتر اولین جشنواره جایزه دکتر برنج کوب</a:t>
            </a:r>
          </a:p>
          <a:p>
            <a:pPr algn="r" rtl="1"/>
            <a:r>
              <a:rPr lang="fa-IR" sz="1800" b="1" dirty="0">
                <a:cs typeface="B Titr" panose="00000700000000000000" pitchFamily="2" charset="-78"/>
              </a:rPr>
              <a:t>فناور برتر استان اصفهان در سال 1400</a:t>
            </a:r>
          </a:p>
          <a:p>
            <a:pPr algn="r" rtl="1"/>
            <a:r>
              <a:rPr lang="fa-IR" sz="1800" b="1" dirty="0">
                <a:cs typeface="B Titr" panose="00000700000000000000" pitchFamily="2" charset="-78"/>
              </a:rPr>
              <a:t>اخذ گواهی شرکت دانش بنیان</a:t>
            </a:r>
          </a:p>
          <a:p>
            <a:pPr algn="r" rtl="1"/>
            <a:r>
              <a:rPr lang="fa-IR" sz="1800" b="1" dirty="0">
                <a:cs typeface="B Titr" panose="00000700000000000000" pitchFamily="2" charset="-78"/>
              </a:rPr>
              <a:t>گواهینامه صلاحیت خدمات انفورماتیکی</a:t>
            </a:r>
          </a:p>
          <a:p>
            <a:pPr algn="r" rtl="1"/>
            <a:r>
              <a:rPr lang="fa-IR" sz="1800" b="1" dirty="0">
                <a:cs typeface="B Titr" panose="00000700000000000000" pitchFamily="2" charset="-78"/>
              </a:rPr>
              <a:t>عضو سازمان نظام صنفی رایانه‌ای کشور</a:t>
            </a:r>
          </a:p>
          <a:p>
            <a:pPr algn="r" rtl="1"/>
            <a:r>
              <a:rPr lang="fa-IR" sz="1800" b="1" dirty="0">
                <a:cs typeface="B Titr" panose="00000700000000000000" pitchFamily="2" charset="-78"/>
              </a:rPr>
              <a:t>مجوز خدمات افتا</a:t>
            </a:r>
          </a:p>
          <a:p>
            <a:pPr algn="r" rtl="1"/>
            <a:r>
              <a:rPr lang="fa-IR" sz="1800" b="1" dirty="0">
                <a:cs typeface="B Titr" panose="00000700000000000000" pitchFamily="2" charset="-78"/>
              </a:rPr>
              <a:t>مجوز سمتا</a:t>
            </a:r>
          </a:p>
          <a:p>
            <a:pPr algn="r" rtl="1"/>
            <a:r>
              <a:rPr lang="fa-IR" sz="1800" b="1" dirty="0">
                <a:cs typeface="B Titr" panose="00000700000000000000" pitchFamily="2" charset="-78"/>
              </a:rPr>
              <a:t>گواهینامه تصدیق و صحه گذاری صاافتا</a:t>
            </a:r>
          </a:p>
        </p:txBody>
      </p:sp>
      <p:pic>
        <p:nvPicPr>
          <p:cNvPr id="4" name="Picture 3">
            <a:extLst>
              <a:ext uri="{FF2B5EF4-FFF2-40B4-BE49-F238E27FC236}">
                <a16:creationId xmlns:a16="http://schemas.microsoft.com/office/drawing/2014/main" id="{C56DBE07-8671-3B6B-3FC1-12C30A2202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0408"/>
          <a:stretch/>
        </p:blipFill>
        <p:spPr>
          <a:xfrm>
            <a:off x="212481" y="5030076"/>
            <a:ext cx="2368362" cy="1716199"/>
          </a:xfrm>
          <a:prstGeom prst="rect">
            <a:avLst/>
          </a:prstGeom>
        </p:spPr>
      </p:pic>
      <p:pic>
        <p:nvPicPr>
          <p:cNvPr id="5" name="Picture 4">
            <a:extLst>
              <a:ext uri="{FF2B5EF4-FFF2-40B4-BE49-F238E27FC236}">
                <a16:creationId xmlns:a16="http://schemas.microsoft.com/office/drawing/2014/main" id="{256B9662-5A9F-623E-5C20-28018414A4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571" y="4487885"/>
            <a:ext cx="1584257" cy="2171144"/>
          </a:xfrm>
          <a:prstGeom prst="rect">
            <a:avLst/>
          </a:prstGeom>
        </p:spPr>
      </p:pic>
      <p:pic>
        <p:nvPicPr>
          <p:cNvPr id="6" name="Picture 5">
            <a:extLst>
              <a:ext uri="{FF2B5EF4-FFF2-40B4-BE49-F238E27FC236}">
                <a16:creationId xmlns:a16="http://schemas.microsoft.com/office/drawing/2014/main" id="{E1B507AE-110D-0CF3-E7F3-933A143B1D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709100" y="2515094"/>
            <a:ext cx="1343198" cy="1883545"/>
          </a:xfrm>
          <a:prstGeom prst="rect">
            <a:avLst/>
          </a:prstGeom>
        </p:spPr>
      </p:pic>
      <p:pic>
        <p:nvPicPr>
          <p:cNvPr id="7" name="Picture 6">
            <a:extLst>
              <a:ext uri="{FF2B5EF4-FFF2-40B4-BE49-F238E27FC236}">
                <a16:creationId xmlns:a16="http://schemas.microsoft.com/office/drawing/2014/main" id="{009847E2-82AA-DEB1-9E88-414788B24B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681" y="2757776"/>
            <a:ext cx="1594806" cy="1812279"/>
          </a:xfrm>
          <a:prstGeom prst="rect">
            <a:avLst/>
          </a:prstGeom>
        </p:spPr>
      </p:pic>
      <p:pic>
        <p:nvPicPr>
          <p:cNvPr id="8" name="Picture 7">
            <a:extLst>
              <a:ext uri="{FF2B5EF4-FFF2-40B4-BE49-F238E27FC236}">
                <a16:creationId xmlns:a16="http://schemas.microsoft.com/office/drawing/2014/main" id="{B62723F0-77DD-451C-CC97-158599EFFB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8366" y="5001375"/>
            <a:ext cx="1174603" cy="1657654"/>
          </a:xfrm>
          <a:prstGeom prst="rect">
            <a:avLst/>
          </a:prstGeom>
        </p:spPr>
      </p:pic>
    </p:spTree>
    <p:extLst>
      <p:ext uri="{BB962C8B-B14F-4D97-AF65-F5344CB8AC3E}">
        <p14:creationId xmlns:p14="http://schemas.microsoft.com/office/powerpoint/2010/main" val="148874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283ED-5A7C-6864-F8AD-DC7703F840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A64372-80DC-4AF7-8456-A0C5F4F3E093}"/>
              </a:ext>
            </a:extLst>
          </p:cNvPr>
          <p:cNvSpPr>
            <a:spLocks noGrp="1"/>
          </p:cNvSpPr>
          <p:nvPr>
            <p:ph type="title"/>
          </p:nvPr>
        </p:nvSpPr>
        <p:spPr>
          <a:xfrm>
            <a:off x="6739466" y="609599"/>
            <a:ext cx="2534535" cy="3522134"/>
          </a:xfrm>
        </p:spPr>
        <p:txBody>
          <a:bodyPr/>
          <a:lstStyle/>
          <a:p>
            <a:pPr algn="r" rtl="1"/>
            <a:r>
              <a:rPr lang="fa-IR" dirty="0">
                <a:cs typeface="B Titr" panose="00000700000000000000" pitchFamily="2" charset="-78"/>
              </a:rPr>
              <a:t>سبد محصولات</a:t>
            </a:r>
            <a:br>
              <a:rPr lang="fa-IR" dirty="0">
                <a:cs typeface="B Titr" panose="00000700000000000000" pitchFamily="2" charset="-78"/>
              </a:rPr>
            </a:br>
            <a:endParaRPr lang="en-US" dirty="0">
              <a:cs typeface="B Titr" panose="00000700000000000000" pitchFamily="2" charset="-78"/>
            </a:endParaRPr>
          </a:p>
        </p:txBody>
      </p:sp>
      <p:graphicFrame>
        <p:nvGraphicFramePr>
          <p:cNvPr id="9" name="Content Placeholder 4">
            <a:extLst>
              <a:ext uri="{FF2B5EF4-FFF2-40B4-BE49-F238E27FC236}">
                <a16:creationId xmlns:a16="http://schemas.microsoft.com/office/drawing/2014/main" id="{62EF9C3B-3E90-0E8F-B523-5A9C19A0B3CA}"/>
              </a:ext>
            </a:extLst>
          </p:cNvPr>
          <p:cNvGraphicFramePr>
            <a:graphicFrameLocks/>
          </p:cNvGraphicFramePr>
          <p:nvPr>
            <p:extLst>
              <p:ext uri="{D42A27DB-BD31-4B8C-83A1-F6EECF244321}">
                <p14:modId xmlns:p14="http://schemas.microsoft.com/office/powerpoint/2010/main" val="2208280491"/>
              </p:ext>
            </p:extLst>
          </p:nvPr>
        </p:nvGraphicFramePr>
        <p:xfrm>
          <a:off x="592667" y="1535113"/>
          <a:ext cx="9618133" cy="4713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23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43CF6-EF8D-BE60-B46D-7AB020F58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9BCE8-851F-BCEC-BCC0-A2354B23EC66}"/>
              </a:ext>
            </a:extLst>
          </p:cNvPr>
          <p:cNvSpPr>
            <a:spLocks noGrp="1"/>
          </p:cNvSpPr>
          <p:nvPr>
            <p:ph type="title"/>
          </p:nvPr>
        </p:nvSpPr>
        <p:spPr>
          <a:xfrm>
            <a:off x="6739466" y="609599"/>
            <a:ext cx="2534535" cy="3522134"/>
          </a:xfrm>
        </p:spPr>
        <p:txBody>
          <a:bodyPr/>
          <a:lstStyle/>
          <a:p>
            <a:pPr algn="r" rtl="1"/>
            <a:r>
              <a:rPr lang="fa-IR" dirty="0">
                <a:cs typeface="B Titr" panose="00000700000000000000" pitchFamily="2" charset="-78"/>
              </a:rPr>
              <a:t>سبد محصولات</a:t>
            </a:r>
            <a:br>
              <a:rPr lang="fa-IR" dirty="0">
                <a:cs typeface="B Titr" panose="00000700000000000000" pitchFamily="2" charset="-78"/>
              </a:rPr>
            </a:br>
            <a:endParaRPr lang="en-US" dirty="0">
              <a:cs typeface="B Titr" panose="00000700000000000000" pitchFamily="2" charset="-78"/>
            </a:endParaRPr>
          </a:p>
        </p:txBody>
      </p:sp>
      <p:graphicFrame>
        <p:nvGraphicFramePr>
          <p:cNvPr id="3" name="Content Placeholder 4">
            <a:extLst>
              <a:ext uri="{FF2B5EF4-FFF2-40B4-BE49-F238E27FC236}">
                <a16:creationId xmlns:a16="http://schemas.microsoft.com/office/drawing/2014/main" id="{6140C6B4-FFDF-F647-DA5D-BC98099082BB}"/>
              </a:ext>
            </a:extLst>
          </p:cNvPr>
          <p:cNvGraphicFramePr>
            <a:graphicFrameLocks noGrp="1"/>
          </p:cNvGraphicFramePr>
          <p:nvPr>
            <p:ph idx="1"/>
            <p:extLst>
              <p:ext uri="{D42A27DB-BD31-4B8C-83A1-F6EECF244321}">
                <p14:modId xmlns:p14="http://schemas.microsoft.com/office/powerpoint/2010/main" val="451723364"/>
              </p:ext>
            </p:extLst>
          </p:nvPr>
        </p:nvGraphicFramePr>
        <p:xfrm>
          <a:off x="863600" y="1535113"/>
          <a:ext cx="9347200" cy="4713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018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9D140-7FD5-B34D-0507-6256D377C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75EDBD-4A5A-73E8-9353-7DD60822DEC1}"/>
              </a:ext>
            </a:extLst>
          </p:cNvPr>
          <p:cNvSpPr>
            <a:spLocks noGrp="1"/>
          </p:cNvSpPr>
          <p:nvPr>
            <p:ph type="title"/>
          </p:nvPr>
        </p:nvSpPr>
        <p:spPr/>
        <p:txBody>
          <a:bodyPr/>
          <a:lstStyle/>
          <a:p>
            <a:pPr algn="r" rtl="1"/>
            <a:r>
              <a:rPr lang="fa-IR" dirty="0">
                <a:cs typeface="B Titr" panose="00000700000000000000" pitchFamily="2" charset="-78"/>
              </a:rPr>
              <a:t>حمایت از پایان نامه های دانشجویی</a:t>
            </a:r>
            <a:endParaRPr lang="en-US" dirty="0">
              <a:cs typeface="B Titr" panose="00000700000000000000" pitchFamily="2" charset="-78"/>
            </a:endParaRPr>
          </a:p>
        </p:txBody>
      </p:sp>
      <p:graphicFrame>
        <p:nvGraphicFramePr>
          <p:cNvPr id="4" name="Content Placeholder 3">
            <a:extLst>
              <a:ext uri="{FF2B5EF4-FFF2-40B4-BE49-F238E27FC236}">
                <a16:creationId xmlns:a16="http://schemas.microsoft.com/office/drawing/2014/main" id="{A5D4C55F-5E44-BBFD-3F33-FF2848863BD7}"/>
              </a:ext>
            </a:extLst>
          </p:cNvPr>
          <p:cNvGraphicFramePr>
            <a:graphicFrameLocks noGrp="1"/>
          </p:cNvGraphicFramePr>
          <p:nvPr>
            <p:ph idx="1"/>
            <p:extLst>
              <p:ext uri="{D42A27DB-BD31-4B8C-83A1-F6EECF244321}">
                <p14:modId xmlns:p14="http://schemas.microsoft.com/office/powerpoint/2010/main" val="1893041655"/>
              </p:ext>
            </p:extLst>
          </p:nvPr>
        </p:nvGraphicFramePr>
        <p:xfrm>
          <a:off x="355601" y="1456267"/>
          <a:ext cx="9364132" cy="5401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257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7F5D9-E68F-1525-D088-949B242945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126D6-8672-D51C-2001-EF29147E5966}"/>
              </a:ext>
            </a:extLst>
          </p:cNvPr>
          <p:cNvSpPr>
            <a:spLocks noGrp="1"/>
          </p:cNvSpPr>
          <p:nvPr>
            <p:ph type="title"/>
          </p:nvPr>
        </p:nvSpPr>
        <p:spPr/>
        <p:txBody>
          <a:bodyPr/>
          <a:lstStyle/>
          <a:p>
            <a:pPr algn="r" rtl="1"/>
            <a:r>
              <a:rPr lang="fa-IR" dirty="0">
                <a:cs typeface="B Titr" panose="00000700000000000000" pitchFamily="2" charset="-78"/>
              </a:rPr>
              <a:t>حمایت از کسب و کارهای نوپا</a:t>
            </a:r>
            <a:endParaRPr lang="en-US" dirty="0">
              <a:cs typeface="B Titr" panose="00000700000000000000" pitchFamily="2" charset="-78"/>
            </a:endParaRPr>
          </a:p>
        </p:txBody>
      </p:sp>
      <p:graphicFrame>
        <p:nvGraphicFramePr>
          <p:cNvPr id="4" name="Content Placeholder 3">
            <a:extLst>
              <a:ext uri="{FF2B5EF4-FFF2-40B4-BE49-F238E27FC236}">
                <a16:creationId xmlns:a16="http://schemas.microsoft.com/office/drawing/2014/main" id="{6396B1B5-E97C-8A75-08A4-5886B65659D9}"/>
              </a:ext>
            </a:extLst>
          </p:cNvPr>
          <p:cNvGraphicFramePr>
            <a:graphicFrameLocks noGrp="1"/>
          </p:cNvGraphicFramePr>
          <p:nvPr>
            <p:ph idx="1"/>
            <p:extLst>
              <p:ext uri="{D42A27DB-BD31-4B8C-83A1-F6EECF244321}">
                <p14:modId xmlns:p14="http://schemas.microsoft.com/office/powerpoint/2010/main" val="1708411646"/>
              </p:ext>
            </p:extLst>
          </p:nvPr>
        </p:nvGraphicFramePr>
        <p:xfrm>
          <a:off x="677334" y="1490134"/>
          <a:ext cx="8787870" cy="5317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487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4078D-7F6C-1943-CCB0-085D44AADB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B7416-29A0-142B-7D48-13AF0A3A22F6}"/>
              </a:ext>
            </a:extLst>
          </p:cNvPr>
          <p:cNvSpPr>
            <a:spLocks noGrp="1"/>
          </p:cNvSpPr>
          <p:nvPr>
            <p:ph type="title"/>
          </p:nvPr>
        </p:nvSpPr>
        <p:spPr>
          <a:xfrm>
            <a:off x="6739466" y="609599"/>
            <a:ext cx="2534535" cy="3522134"/>
          </a:xfrm>
        </p:spPr>
        <p:txBody>
          <a:bodyPr/>
          <a:lstStyle/>
          <a:p>
            <a:pPr algn="r" rtl="1"/>
            <a:r>
              <a:rPr lang="fa-IR" dirty="0">
                <a:cs typeface="B Titr" panose="00000700000000000000" pitchFamily="2" charset="-78"/>
              </a:rPr>
              <a:t>برگزاری رویدادها </a:t>
            </a:r>
            <a:endParaRPr lang="en-US" dirty="0">
              <a:cs typeface="B Titr" panose="00000700000000000000" pitchFamily="2" charset="-78"/>
            </a:endParaRPr>
          </a:p>
        </p:txBody>
      </p:sp>
      <p:graphicFrame>
        <p:nvGraphicFramePr>
          <p:cNvPr id="3" name="Content Placeholder 4">
            <a:extLst>
              <a:ext uri="{FF2B5EF4-FFF2-40B4-BE49-F238E27FC236}">
                <a16:creationId xmlns:a16="http://schemas.microsoft.com/office/drawing/2014/main" id="{9D0F9BA1-3BD5-8F90-A620-2342B7A38DD7}"/>
              </a:ext>
            </a:extLst>
          </p:cNvPr>
          <p:cNvGraphicFramePr>
            <a:graphicFrameLocks noGrp="1"/>
          </p:cNvGraphicFramePr>
          <p:nvPr>
            <p:ph idx="1"/>
            <p:extLst>
              <p:ext uri="{D42A27DB-BD31-4B8C-83A1-F6EECF244321}">
                <p14:modId xmlns:p14="http://schemas.microsoft.com/office/powerpoint/2010/main" val="3932974485"/>
              </p:ext>
            </p:extLst>
          </p:nvPr>
        </p:nvGraphicFramePr>
        <p:xfrm>
          <a:off x="-558801" y="474134"/>
          <a:ext cx="8839201" cy="5774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2129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763E6-D9F2-8738-DDAC-0BA1D88BB6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EBF0D-48FC-A1DF-C713-F56255E4A045}"/>
              </a:ext>
            </a:extLst>
          </p:cNvPr>
          <p:cNvSpPr>
            <a:spLocks noGrp="1"/>
          </p:cNvSpPr>
          <p:nvPr>
            <p:ph type="title"/>
          </p:nvPr>
        </p:nvSpPr>
        <p:spPr/>
        <p:txBody>
          <a:bodyPr/>
          <a:lstStyle/>
          <a:p>
            <a:pPr algn="r" rtl="1"/>
            <a:r>
              <a:rPr lang="fa-IR" dirty="0">
                <a:cs typeface="B Titr" panose="00000700000000000000" pitchFamily="2" charset="-78"/>
              </a:rPr>
              <a:t>پیش بینی دارایی های نامشهود </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id="{EFAFF0B2-6FFD-13F3-EFD7-EAAED50E2C4A}"/>
              </a:ext>
            </a:extLst>
          </p:cNvPr>
          <p:cNvSpPr>
            <a:spLocks noGrp="1"/>
          </p:cNvSpPr>
          <p:nvPr>
            <p:ph idx="1"/>
          </p:nvPr>
        </p:nvSpPr>
        <p:spPr/>
        <p:txBody>
          <a:bodyPr>
            <a:normAutofit lnSpcReduction="10000"/>
          </a:bodyPr>
          <a:lstStyle/>
          <a:p>
            <a:pPr algn="r" rtl="1"/>
            <a:r>
              <a:rPr lang="fa-IR" sz="2400" b="1" dirty="0">
                <a:cs typeface="B Titr" panose="00000700000000000000" pitchFamily="2" charset="-78"/>
              </a:rPr>
              <a:t>تشکیل کارگروه </a:t>
            </a:r>
            <a:r>
              <a:rPr lang="en-US" sz="2400" b="1" dirty="0">
                <a:cs typeface="B Titr" panose="00000700000000000000" pitchFamily="2" charset="-78"/>
              </a:rPr>
              <a:t>IVCC </a:t>
            </a:r>
            <a:r>
              <a:rPr lang="fa-IR" sz="2400" b="1" dirty="0">
                <a:cs typeface="B Titr" panose="00000700000000000000" pitchFamily="2" charset="-78"/>
              </a:rPr>
              <a:t>در زمینه هوش مصنوعی، با همکاری دانشکده کامپیوتر دانشگاه اصفهان، که تاکنون روند زیر را در پیش داشته است</a:t>
            </a:r>
          </a:p>
          <a:p>
            <a:pPr lvl="1" algn="r" rtl="1"/>
            <a:r>
              <a:rPr lang="fa-IR" sz="2000" b="1" dirty="0">
                <a:cs typeface="B Titr" panose="00000700000000000000" pitchFamily="2" charset="-78"/>
              </a:rPr>
              <a:t>جذب علاقه مندان، هماهنگی و برگزاری جلسات هفتگی با موضوع هوش مصنوعی</a:t>
            </a:r>
          </a:p>
          <a:p>
            <a:pPr lvl="1" algn="r" rtl="1"/>
            <a:r>
              <a:rPr lang="fa-IR" sz="2000" b="1" dirty="0">
                <a:cs typeface="B Titr" panose="00000700000000000000" pitchFamily="2" charset="-78"/>
              </a:rPr>
              <a:t>تهیه رویه فعالیت تحت عنوان بررسی نیازهای صنعت در زمینه هوش مصنوعی، تهیه پروپوزال با رویکرد رفع نیازمندی های صنعت، ارائه پروپوزال، پیگیری و تلاش برای جذب سرمایه و تبدیل پروپوزال به پروژه، اجرای پروژه و ارائه محصول، شتابدهی رشد و توسعه محصول</a:t>
            </a:r>
          </a:p>
          <a:p>
            <a:pPr lvl="1" algn="r" rtl="1"/>
            <a:r>
              <a:rPr lang="fa-IR" sz="2000" b="1" dirty="0">
                <a:cs typeface="B Titr" panose="00000700000000000000" pitchFamily="2" charset="-78"/>
              </a:rPr>
              <a:t>ارائه 6 مورد پروپوزال با عناوین برای بنیاد علم، شرکت پالایش نفت(با عنوان پلمپ هوشمند)، شرکت فولاد( حفاظت اسناد)، شرکت نفت(امکان سنجی به کار گیری تکنولوژی بلاک چین ....)، بانک سپه(هوش مصنوعی برای مبارزه با تقلب مالیاتی ....) و بنیاد ملی نخبگان.</a:t>
            </a:r>
          </a:p>
        </p:txBody>
      </p:sp>
    </p:spTree>
    <p:extLst>
      <p:ext uri="{BB962C8B-B14F-4D97-AF65-F5344CB8AC3E}">
        <p14:creationId xmlns:p14="http://schemas.microsoft.com/office/powerpoint/2010/main" val="54297809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185</TotalTime>
  <Words>485</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 Titr</vt:lpstr>
      <vt:lpstr>Trebuchet MS</vt:lpstr>
      <vt:lpstr>Wingdings 3</vt:lpstr>
      <vt:lpstr>Facet</vt:lpstr>
      <vt:lpstr>  شرکت ایده پژوهان اسپادانا  گزارش عملکرد  تاریخ تهیه گزارش، آبان 1403</vt:lpstr>
      <vt:lpstr>معرفی شرکت ایده پژوهان اسپادانا</vt:lpstr>
      <vt:lpstr>معرفی شرکت ایده پژوهان اسپادانا مجوزها و عضویت‌ها</vt:lpstr>
      <vt:lpstr>سبد محصولات </vt:lpstr>
      <vt:lpstr>سبد محصولات </vt:lpstr>
      <vt:lpstr>حمایت از پایان نامه های دانشجویی</vt:lpstr>
      <vt:lpstr>حمایت از کسب و کارهای نوپا</vt:lpstr>
      <vt:lpstr>برگزاری رویدادها </vt:lpstr>
      <vt:lpstr>پیش بینی دارایی های نامشهود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شرکت ایده پژوهان اسپادانا  گزارش عملکرد  تاریخ تهیه گزارش، آبان 1403</dc:title>
  <dc:creator>akhtari</dc:creator>
  <cp:lastModifiedBy>Admin</cp:lastModifiedBy>
  <cp:revision>4</cp:revision>
  <dcterms:created xsi:type="dcterms:W3CDTF">2024-11-05T04:47:48Z</dcterms:created>
  <dcterms:modified xsi:type="dcterms:W3CDTF">2024-11-09T05:14:15Z</dcterms:modified>
</cp:coreProperties>
</file>